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97" r:id="rId32"/>
    <p:sldId id="285" r:id="rId33"/>
    <p:sldId id="286" r:id="rId34"/>
    <p:sldId id="287" r:id="rId35"/>
    <p:sldId id="288" r:id="rId36"/>
    <p:sldId id="289" r:id="rId37"/>
    <p:sldId id="290" r:id="rId38"/>
    <p:sldId id="292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295" r:id="rId47"/>
  </p:sldIdLst>
  <p:sldSz cx="12192000" cy="6858000"/>
  <p:notesSz cx="12192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68" y="2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7EBF1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-1523" y="0"/>
            <a:ext cx="12193524" cy="2720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61187" y="467868"/>
            <a:ext cx="11465052" cy="5993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14527" y="483108"/>
            <a:ext cx="11363325" cy="5892165"/>
          </a:xfrm>
          <a:custGeom>
            <a:avLst/>
            <a:gdLst/>
            <a:ahLst/>
            <a:cxnLst/>
            <a:rect l="l" t="t" r="r" b="b"/>
            <a:pathLst>
              <a:path w="11363325" h="5892165">
                <a:moveTo>
                  <a:pt x="11362944" y="0"/>
                </a:moveTo>
                <a:lnTo>
                  <a:pt x="0" y="0"/>
                </a:lnTo>
                <a:lnTo>
                  <a:pt x="0" y="5891784"/>
                </a:lnTo>
                <a:lnTo>
                  <a:pt x="11362944" y="5891784"/>
                </a:lnTo>
                <a:lnTo>
                  <a:pt x="11362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chemeClr val="bg1"/>
                </a:solidFill>
                <a:latin typeface="Noto Sans CJK JP Medium"/>
                <a:cs typeface="Noto Sans CJK JP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7EBF1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4361709"/>
            <a:ext cx="12192000" cy="2496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84860" y="1705355"/>
            <a:ext cx="4960620" cy="4756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38200" y="1720596"/>
            <a:ext cx="4859020" cy="4654550"/>
          </a:xfrm>
          <a:custGeom>
            <a:avLst/>
            <a:gdLst/>
            <a:ahLst/>
            <a:cxnLst/>
            <a:rect l="l" t="t" r="r" b="b"/>
            <a:pathLst>
              <a:path w="4859020" h="4654550">
                <a:moveTo>
                  <a:pt x="4858512" y="0"/>
                </a:moveTo>
                <a:lnTo>
                  <a:pt x="0" y="0"/>
                </a:lnTo>
                <a:lnTo>
                  <a:pt x="0" y="4654296"/>
                </a:lnTo>
                <a:lnTo>
                  <a:pt x="4858512" y="4654296"/>
                </a:lnTo>
                <a:lnTo>
                  <a:pt x="4858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441948" y="1705355"/>
            <a:ext cx="4960620" cy="4756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495287" y="1720596"/>
            <a:ext cx="4859020" cy="4654550"/>
          </a:xfrm>
          <a:custGeom>
            <a:avLst/>
            <a:gdLst/>
            <a:ahLst/>
            <a:cxnLst/>
            <a:rect l="l" t="t" r="r" b="b"/>
            <a:pathLst>
              <a:path w="4859020" h="4654550">
                <a:moveTo>
                  <a:pt x="4858512" y="0"/>
                </a:moveTo>
                <a:lnTo>
                  <a:pt x="0" y="0"/>
                </a:lnTo>
                <a:lnTo>
                  <a:pt x="0" y="4654296"/>
                </a:lnTo>
                <a:lnTo>
                  <a:pt x="4858512" y="4654296"/>
                </a:lnTo>
                <a:lnTo>
                  <a:pt x="4858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chemeClr val="bg1"/>
                </a:solidFill>
                <a:latin typeface="Noto Sans CJK JP Medium"/>
                <a:cs typeface="Noto Sans CJK JP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38200" y="1720595"/>
            <a:ext cx="4859020" cy="4654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Noto Sans CJK JP Medium"/>
                <a:cs typeface="Noto Sans CJK JP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95288" y="1720595"/>
            <a:ext cx="4859020" cy="4654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tx1"/>
                </a:solidFill>
                <a:latin typeface="Noto Sans CJK JP Medium"/>
                <a:cs typeface="Noto Sans CJK JP Medium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7EBF1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chemeClr val="bg1"/>
                </a:solidFill>
                <a:latin typeface="Noto Sans CJK JP Medium"/>
                <a:cs typeface="Noto Sans CJK JP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7EBF1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-1523" y="0"/>
            <a:ext cx="12193524" cy="2720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61187" y="467868"/>
            <a:ext cx="11465052" cy="59938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14527" y="483108"/>
            <a:ext cx="11363325" cy="5892165"/>
          </a:xfrm>
          <a:custGeom>
            <a:avLst/>
            <a:gdLst/>
            <a:ahLst/>
            <a:cxnLst/>
            <a:rect l="l" t="t" r="r" b="b"/>
            <a:pathLst>
              <a:path w="11363325" h="5892165">
                <a:moveTo>
                  <a:pt x="11362944" y="0"/>
                </a:moveTo>
                <a:lnTo>
                  <a:pt x="0" y="0"/>
                </a:lnTo>
                <a:lnTo>
                  <a:pt x="0" y="5891784"/>
                </a:lnTo>
                <a:lnTo>
                  <a:pt x="11362944" y="5891784"/>
                </a:lnTo>
                <a:lnTo>
                  <a:pt x="11362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3733" y="2937205"/>
            <a:ext cx="3764533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chemeClr val="bg1"/>
                </a:solidFill>
                <a:latin typeface="Noto Sans CJK JP Medium"/>
                <a:cs typeface="Noto Sans CJK JP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8405" y="1567687"/>
            <a:ext cx="10375188" cy="3386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ffice.microsoft.com/zh-tw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hyperlink" Target="http://office.microsoft.com/zh-tw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7EBF1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17135" y="0"/>
            <a:ext cx="7674863" cy="23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481583"/>
            <a:ext cx="11782425" cy="6376670"/>
            <a:chOff x="0" y="481583"/>
            <a:chExt cx="11782425" cy="6376670"/>
          </a:xfrm>
        </p:grpSpPr>
        <p:sp>
          <p:nvSpPr>
            <p:cNvPr id="5" name="object 5"/>
            <p:cNvSpPr/>
            <p:nvPr/>
          </p:nvSpPr>
          <p:spPr>
            <a:xfrm>
              <a:off x="0" y="3232509"/>
              <a:ext cx="7674864" cy="3625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4527" y="481583"/>
              <a:ext cx="11367516" cy="5875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00506" y="2711653"/>
            <a:ext cx="10629494" cy="19329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6500" b="0" spc="420" dirty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Microsoft</a:t>
            </a:r>
            <a:r>
              <a:rPr sz="6500" b="0" spc="640" dirty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 </a:t>
            </a:r>
            <a:r>
              <a:rPr sz="6500" b="0" spc="155" dirty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Teams</a:t>
            </a:r>
            <a:r>
              <a:rPr sz="6500" b="0" spc="140" dirty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使用</a:t>
            </a:r>
            <a:r>
              <a:rPr sz="6500" b="0" spc="150" dirty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手</a:t>
            </a:r>
            <a:r>
              <a:rPr sz="6500" b="0" spc="5" dirty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冊</a:t>
            </a:r>
            <a:endParaRPr sz="65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3197860" marR="3190240" algn="ctr">
              <a:lnSpc>
                <a:spcPct val="131500"/>
              </a:lnSpc>
              <a:spcBef>
                <a:spcPts val="900"/>
              </a:spcBef>
            </a:pPr>
            <a:r>
              <a:rPr sz="2000" b="0" spc="150" dirty="0" err="1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嶺東科技</a:t>
            </a:r>
            <a:r>
              <a:rPr sz="2000" b="0" spc="140" dirty="0" err="1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大</a:t>
            </a:r>
            <a:r>
              <a:rPr sz="2000" b="0" dirty="0" err="1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學</a:t>
            </a:r>
            <a:r>
              <a:rPr sz="2000" b="0" spc="380" dirty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 </a:t>
            </a:r>
            <a:r>
              <a:rPr sz="2000" b="0" spc="150" dirty="0" err="1" smtClean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教學與</a:t>
            </a:r>
            <a:r>
              <a:rPr sz="2000" b="0" spc="140" dirty="0" err="1" smtClean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學習</a:t>
            </a:r>
            <a:r>
              <a:rPr sz="2000" b="0" spc="150" dirty="0" err="1" smtClean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發</a:t>
            </a:r>
            <a:r>
              <a:rPr sz="2000" b="0" spc="140" dirty="0" err="1" smtClean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展中</a:t>
            </a:r>
            <a:r>
              <a:rPr sz="2000" b="0" dirty="0" err="1" smtClean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心</a:t>
            </a:r>
            <a:r>
              <a:rPr sz="2000" b="0" dirty="0" smtClean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 </a:t>
            </a:r>
            <a:r>
              <a:rPr sz="2000" b="0" spc="155" dirty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老師版</a:t>
            </a:r>
            <a:r>
              <a:rPr sz="2000" b="0" spc="245" dirty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-</a:t>
            </a:r>
            <a:r>
              <a:rPr sz="2000" b="0" spc="245" dirty="0" smtClean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202</a:t>
            </a:r>
            <a:r>
              <a:rPr lang="en-US" sz="2000" b="0" spc="245" dirty="0" smtClean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1.05.11</a:t>
            </a:r>
            <a:endParaRPr sz="20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xfrm>
            <a:off x="838200" y="1720595"/>
            <a:ext cx="485902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516255">
              <a:lnSpc>
                <a:spcPct val="100000"/>
              </a:lnSpc>
              <a:spcBef>
                <a:spcPts val="1835"/>
              </a:spcBef>
            </a:pP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登入您的帳號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3"/>
          </p:nvPr>
        </p:nvSpPr>
        <p:spPr>
          <a:xfrm>
            <a:off x="6495288" y="1720595"/>
            <a:ext cx="485902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451484">
              <a:lnSpc>
                <a:spcPct val="100000"/>
              </a:lnSpc>
              <a:spcBef>
                <a:spcPts val="1835"/>
              </a:spcBef>
            </a:pPr>
            <a:r>
              <a:rPr sz="1800"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更新您的密碼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747140"/>
            <a:ext cx="1325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登入帳號</a:t>
            </a:r>
            <a:endParaRPr sz="240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02080" y="2822448"/>
            <a:ext cx="3858895" cy="3279775"/>
            <a:chOff x="1402080" y="2822448"/>
            <a:chExt cx="3858895" cy="3279775"/>
          </a:xfrm>
        </p:grpSpPr>
        <p:sp>
          <p:nvSpPr>
            <p:cNvPr id="6" name="object 6"/>
            <p:cNvSpPr/>
            <p:nvPr/>
          </p:nvSpPr>
          <p:spPr>
            <a:xfrm>
              <a:off x="1402080" y="2822448"/>
              <a:ext cx="3858768" cy="32796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66088" y="2886456"/>
              <a:ext cx="3680460" cy="31013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47038" y="2867406"/>
              <a:ext cx="3718560" cy="3139440"/>
            </a:xfrm>
            <a:custGeom>
              <a:avLst/>
              <a:gdLst/>
              <a:ahLst/>
              <a:cxnLst/>
              <a:rect l="l" t="t" r="r" b="b"/>
              <a:pathLst>
                <a:path w="3718560" h="3139440">
                  <a:moveTo>
                    <a:pt x="0" y="3139440"/>
                  </a:moveTo>
                  <a:lnTo>
                    <a:pt x="3718560" y="3139440"/>
                  </a:lnTo>
                  <a:lnTo>
                    <a:pt x="3718560" y="0"/>
                  </a:lnTo>
                  <a:lnTo>
                    <a:pt x="0" y="0"/>
                  </a:lnTo>
                  <a:lnTo>
                    <a:pt x="0" y="313944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351776" y="2822448"/>
            <a:ext cx="3156585" cy="3279775"/>
            <a:chOff x="7351776" y="2822448"/>
            <a:chExt cx="3156585" cy="3279775"/>
          </a:xfrm>
        </p:grpSpPr>
        <p:sp>
          <p:nvSpPr>
            <p:cNvPr id="10" name="object 10"/>
            <p:cNvSpPr/>
            <p:nvPr/>
          </p:nvSpPr>
          <p:spPr>
            <a:xfrm>
              <a:off x="7351776" y="2822448"/>
              <a:ext cx="3156204" cy="32796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15784" y="2886456"/>
              <a:ext cx="2977896" cy="31013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96734" y="2867406"/>
              <a:ext cx="3016250" cy="3139440"/>
            </a:xfrm>
            <a:custGeom>
              <a:avLst/>
              <a:gdLst/>
              <a:ahLst/>
              <a:cxnLst/>
              <a:rect l="l" t="t" r="r" b="b"/>
              <a:pathLst>
                <a:path w="3016250" h="3139440">
                  <a:moveTo>
                    <a:pt x="0" y="3139440"/>
                  </a:moveTo>
                  <a:lnTo>
                    <a:pt x="3015996" y="3139440"/>
                  </a:lnTo>
                  <a:lnTo>
                    <a:pt x="3015996" y="0"/>
                  </a:lnTo>
                  <a:lnTo>
                    <a:pt x="0" y="0"/>
                  </a:lnTo>
                  <a:lnTo>
                    <a:pt x="0" y="313944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16939" y="6530441"/>
            <a:ext cx="5302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Bold"/>
                <a:cs typeface="Noto Sans CJK JP Bold"/>
              </a:rPr>
              <a:t>2020/4/13</a:t>
            </a:r>
            <a:endParaRPr sz="800">
              <a:latin typeface="Noto Sans CJK JP Bold"/>
              <a:cs typeface="Noto Sans CJK JP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461760"/>
            <a:chOff x="-1523" y="0"/>
            <a:chExt cx="12193905" cy="6461760"/>
          </a:xfrm>
        </p:grpSpPr>
        <p:sp>
          <p:nvSpPr>
            <p:cNvPr id="3" name="object 3"/>
            <p:cNvSpPr/>
            <p:nvPr/>
          </p:nvSpPr>
          <p:spPr>
            <a:xfrm>
              <a:off x="-1523" y="0"/>
              <a:ext cx="12193524" cy="2720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1187" y="467868"/>
              <a:ext cx="11465052" cy="5993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3108"/>
              <a:ext cx="11363325" cy="5892165"/>
            </a:xfrm>
            <a:custGeom>
              <a:avLst/>
              <a:gdLst/>
              <a:ahLst/>
              <a:cxnLst/>
              <a:rect l="l" t="t" r="r" b="b"/>
              <a:pathLst>
                <a:path w="11363325" h="5892165">
                  <a:moveTo>
                    <a:pt x="11362944" y="0"/>
                  </a:moveTo>
                  <a:lnTo>
                    <a:pt x="0" y="0"/>
                  </a:lnTo>
                  <a:lnTo>
                    <a:pt x="0" y="5891784"/>
                  </a:lnTo>
                  <a:lnTo>
                    <a:pt x="11362944" y="5891784"/>
                  </a:lnTo>
                  <a:lnTo>
                    <a:pt x="11362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1264919"/>
              <a:ext cx="10524490" cy="0"/>
            </a:xfrm>
            <a:custGeom>
              <a:avLst/>
              <a:gdLst/>
              <a:ahLst/>
              <a:cxnLst/>
              <a:rect l="l" t="t" r="r" b="b"/>
              <a:pathLst>
                <a:path w="10524490">
                  <a:moveTo>
                    <a:pt x="0" y="0"/>
                  </a:moveTo>
                  <a:lnTo>
                    <a:pt x="10524363" y="0"/>
                  </a:lnTo>
                </a:path>
              </a:pathLst>
            </a:custGeom>
            <a:ln w="6350">
              <a:solidFill>
                <a:srgbClr val="D0CEC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747140"/>
            <a:ext cx="2692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進入後點選</a:t>
            </a:r>
            <a:r>
              <a:rPr sz="2400" spc="-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T</a:t>
            </a:r>
            <a:r>
              <a:rPr sz="2400" spc="18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e</a:t>
            </a:r>
            <a:r>
              <a:rPr sz="2400" spc="16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a</a:t>
            </a:r>
            <a:r>
              <a:rPr sz="2400" spc="2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m</a:t>
            </a:r>
            <a:r>
              <a:rPr sz="2400" spc="3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s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8200" y="1895855"/>
            <a:ext cx="10524743" cy="3649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461760"/>
            <a:chOff x="-1523" y="0"/>
            <a:chExt cx="12193905" cy="6461760"/>
          </a:xfrm>
        </p:grpSpPr>
        <p:sp>
          <p:nvSpPr>
            <p:cNvPr id="3" name="object 3"/>
            <p:cNvSpPr/>
            <p:nvPr/>
          </p:nvSpPr>
          <p:spPr>
            <a:xfrm>
              <a:off x="-1523" y="0"/>
              <a:ext cx="12193524" cy="2720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1187" y="467868"/>
              <a:ext cx="11465052" cy="5993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3108"/>
              <a:ext cx="11363325" cy="5892165"/>
            </a:xfrm>
            <a:custGeom>
              <a:avLst/>
              <a:gdLst/>
              <a:ahLst/>
              <a:cxnLst/>
              <a:rect l="l" t="t" r="r" b="b"/>
              <a:pathLst>
                <a:path w="11363325" h="5892165">
                  <a:moveTo>
                    <a:pt x="11362944" y="0"/>
                  </a:moveTo>
                  <a:lnTo>
                    <a:pt x="0" y="0"/>
                  </a:lnTo>
                  <a:lnTo>
                    <a:pt x="0" y="5891784"/>
                  </a:lnTo>
                  <a:lnTo>
                    <a:pt x="11362944" y="5891784"/>
                  </a:lnTo>
                  <a:lnTo>
                    <a:pt x="11362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1264919"/>
              <a:ext cx="10524490" cy="0"/>
            </a:xfrm>
            <a:custGeom>
              <a:avLst/>
              <a:gdLst/>
              <a:ahLst/>
              <a:cxnLst/>
              <a:rect l="l" t="t" r="r" b="b"/>
              <a:pathLst>
                <a:path w="10524490">
                  <a:moveTo>
                    <a:pt x="0" y="0"/>
                  </a:moveTo>
                  <a:lnTo>
                    <a:pt x="10524363" y="0"/>
                  </a:lnTo>
                </a:path>
              </a:pathLst>
            </a:custGeom>
            <a:ln w="6350">
              <a:solidFill>
                <a:srgbClr val="D0CEC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8715" y="678434"/>
            <a:ext cx="33420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立即進入至</a:t>
            </a:r>
            <a:r>
              <a:rPr sz="2400" spc="14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Teams</a:t>
            </a: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畫</a:t>
            </a:r>
            <a:r>
              <a:rPr sz="240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面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1" r="-206" b="4541"/>
          <a:stretch/>
        </p:blipFill>
        <p:spPr>
          <a:xfrm>
            <a:off x="1495444" y="1219200"/>
            <a:ext cx="9210002" cy="49351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7135" y="0"/>
            <a:ext cx="7674863" cy="23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81583"/>
            <a:ext cx="11782425" cy="6376670"/>
            <a:chOff x="0" y="481583"/>
            <a:chExt cx="11782425" cy="6376670"/>
          </a:xfrm>
        </p:grpSpPr>
        <p:sp>
          <p:nvSpPr>
            <p:cNvPr id="4" name="object 4"/>
            <p:cNvSpPr/>
            <p:nvPr/>
          </p:nvSpPr>
          <p:spPr>
            <a:xfrm>
              <a:off x="0" y="3232509"/>
              <a:ext cx="7674864" cy="3625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1583"/>
              <a:ext cx="11367516" cy="5875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6078" y="2937205"/>
            <a:ext cx="98215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4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Microsoft</a:t>
            </a:r>
            <a:r>
              <a:rPr spc="73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Teams介面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461760"/>
            <a:chOff x="-1523" y="0"/>
            <a:chExt cx="12193905" cy="6461760"/>
          </a:xfrm>
        </p:grpSpPr>
        <p:sp>
          <p:nvSpPr>
            <p:cNvPr id="3" name="object 3"/>
            <p:cNvSpPr/>
            <p:nvPr/>
          </p:nvSpPr>
          <p:spPr>
            <a:xfrm>
              <a:off x="-1523" y="0"/>
              <a:ext cx="12193524" cy="2720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1187" y="467868"/>
              <a:ext cx="11465052" cy="5993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3108"/>
              <a:ext cx="11363325" cy="5892165"/>
            </a:xfrm>
            <a:custGeom>
              <a:avLst/>
              <a:gdLst/>
              <a:ahLst/>
              <a:cxnLst/>
              <a:rect l="l" t="t" r="r" b="b"/>
              <a:pathLst>
                <a:path w="11363325" h="5892165">
                  <a:moveTo>
                    <a:pt x="11362944" y="0"/>
                  </a:moveTo>
                  <a:lnTo>
                    <a:pt x="0" y="0"/>
                  </a:lnTo>
                  <a:lnTo>
                    <a:pt x="0" y="5891784"/>
                  </a:lnTo>
                  <a:lnTo>
                    <a:pt x="11362944" y="5891784"/>
                  </a:lnTo>
                  <a:lnTo>
                    <a:pt x="11362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1264919"/>
              <a:ext cx="10524490" cy="0"/>
            </a:xfrm>
            <a:custGeom>
              <a:avLst/>
              <a:gdLst/>
              <a:ahLst/>
              <a:cxnLst/>
              <a:rect l="l" t="t" r="r" b="b"/>
              <a:pathLst>
                <a:path w="10524490">
                  <a:moveTo>
                    <a:pt x="0" y="0"/>
                  </a:moveTo>
                  <a:lnTo>
                    <a:pt x="10524363" y="0"/>
                  </a:lnTo>
                </a:path>
              </a:pathLst>
            </a:custGeom>
            <a:ln w="6350">
              <a:solidFill>
                <a:srgbClr val="D0CEC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747140"/>
            <a:ext cx="3833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Microsoft</a:t>
            </a:r>
            <a:r>
              <a:rPr sz="2400" spc="3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Teams</a:t>
            </a: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介面：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r="37" b="3787"/>
          <a:stretch/>
        </p:blipFill>
        <p:spPr>
          <a:xfrm>
            <a:off x="1524000" y="1391539"/>
            <a:ext cx="8968291" cy="48554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7135" y="0"/>
            <a:ext cx="7674863" cy="23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81583"/>
            <a:ext cx="11782425" cy="6376670"/>
            <a:chOff x="0" y="481583"/>
            <a:chExt cx="11782425" cy="6376670"/>
          </a:xfrm>
        </p:grpSpPr>
        <p:sp>
          <p:nvSpPr>
            <p:cNvPr id="4" name="object 4"/>
            <p:cNvSpPr/>
            <p:nvPr/>
          </p:nvSpPr>
          <p:spPr>
            <a:xfrm>
              <a:off x="0" y="3232509"/>
              <a:ext cx="7674864" cy="3625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1583"/>
              <a:ext cx="11367516" cy="5875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建立團隊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609600"/>
            <a:ext cx="10549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36555" algn="l"/>
              </a:tabLst>
            </a:pPr>
            <a:r>
              <a:rPr sz="3600" b="0" u="dash" spc="-180" dirty="0">
                <a:solidFill>
                  <a:srgbClr val="ED466D"/>
                </a:solidFill>
                <a:uFill>
                  <a:solidFill>
                    <a:srgbClr val="D0CECE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Times New Roman"/>
              </a:rPr>
              <a:t> </a:t>
            </a:r>
            <a:r>
              <a:rPr sz="3600" u="dash" spc="155" dirty="0">
                <a:solidFill>
                  <a:srgbClr val="ED466D"/>
                </a:solidFill>
                <a:uFill>
                  <a:solidFill>
                    <a:srgbClr val="D0CECE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</a:rPr>
              <a:t>建立團</a:t>
            </a:r>
            <a:r>
              <a:rPr sz="3600" u="dash" dirty="0">
                <a:solidFill>
                  <a:srgbClr val="ED466D"/>
                </a:solidFill>
                <a:uFill>
                  <a:solidFill>
                    <a:srgbClr val="D0CECE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</a:rPr>
              <a:t>隊</a:t>
            </a:r>
            <a:r>
              <a:rPr sz="3600" u="dash" dirty="0">
                <a:solidFill>
                  <a:srgbClr val="ED466D"/>
                </a:solidFill>
                <a:uFill>
                  <a:solidFill>
                    <a:srgbClr val="D0CECE"/>
                  </a:solidFill>
                </a:uFill>
              </a:rPr>
              <a:t>	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8405" y="1567687"/>
            <a:ext cx="9742170" cy="2687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一個團隊代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表一個</a:t>
            </a:r>
            <a:r>
              <a:rPr sz="280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會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議或一個課</a:t>
            </a:r>
            <a:r>
              <a:rPr sz="280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程</a:t>
            </a:r>
            <a:r>
              <a:rPr sz="280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。</a:t>
            </a:r>
            <a:endParaRPr sz="2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>
              <a:lnSpc>
                <a:spcPct val="100000"/>
              </a:lnSpc>
            </a:pPr>
            <a:endParaRPr sz="15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 marL="12700">
              <a:lnSpc>
                <a:spcPct val="100000"/>
              </a:lnSpc>
            </a:pPr>
            <a:r>
              <a:rPr sz="2800" spc="13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團隊應由會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議召集</a:t>
            </a:r>
            <a:r>
              <a:rPr sz="280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人</a:t>
            </a:r>
            <a:r>
              <a:rPr sz="2800" spc="3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(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課程</a:t>
            </a:r>
            <a:r>
              <a:rPr sz="2800" spc="13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老</a:t>
            </a:r>
            <a:r>
              <a:rPr sz="28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師</a:t>
            </a:r>
            <a:r>
              <a:rPr sz="2800" spc="3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)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來建</a:t>
            </a:r>
            <a:r>
              <a:rPr sz="2800" spc="13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立</a:t>
            </a:r>
            <a:r>
              <a:rPr sz="280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。</a:t>
            </a:r>
            <a:endParaRPr sz="2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>
              <a:lnSpc>
                <a:spcPct val="100000"/>
              </a:lnSpc>
            </a:pPr>
            <a:endParaRPr sz="15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 marL="12700">
              <a:lnSpc>
                <a:spcPct val="100000"/>
              </a:lnSpc>
            </a:pPr>
            <a:r>
              <a:rPr sz="280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建立者即為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該團隊</a:t>
            </a:r>
            <a:r>
              <a:rPr sz="280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擁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有者，可決</a:t>
            </a:r>
            <a:r>
              <a:rPr sz="280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定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讓哪些使用</a:t>
            </a:r>
            <a:r>
              <a:rPr sz="280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者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加入團</a:t>
            </a:r>
            <a:r>
              <a:rPr sz="2800" spc="204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隊</a:t>
            </a:r>
            <a:r>
              <a:rPr sz="280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。</a:t>
            </a:r>
            <a:endParaRPr sz="2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31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建立方式如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以下</a:t>
            </a:r>
            <a:r>
              <a:rPr sz="2800" spc="16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簡</a:t>
            </a:r>
            <a:r>
              <a:rPr sz="280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報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，請依序點</a:t>
            </a:r>
            <a:r>
              <a:rPr sz="280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選</a:t>
            </a:r>
            <a:r>
              <a:rPr sz="280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操</a:t>
            </a:r>
            <a:r>
              <a:rPr sz="2800" spc="17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作</a:t>
            </a:r>
            <a:r>
              <a:rPr sz="280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→</a:t>
            </a:r>
            <a:endParaRPr sz="2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461760"/>
            <a:chOff x="-1523" y="0"/>
            <a:chExt cx="12193905" cy="6461760"/>
          </a:xfrm>
        </p:grpSpPr>
        <p:sp>
          <p:nvSpPr>
            <p:cNvPr id="3" name="object 3"/>
            <p:cNvSpPr/>
            <p:nvPr/>
          </p:nvSpPr>
          <p:spPr>
            <a:xfrm>
              <a:off x="-1523" y="0"/>
              <a:ext cx="12193524" cy="2720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1187" y="467868"/>
              <a:ext cx="11465052" cy="5993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3108"/>
              <a:ext cx="11363325" cy="5892165"/>
            </a:xfrm>
            <a:custGeom>
              <a:avLst/>
              <a:gdLst/>
              <a:ahLst/>
              <a:cxnLst/>
              <a:rect l="l" t="t" r="r" b="b"/>
              <a:pathLst>
                <a:path w="11363325" h="5892165">
                  <a:moveTo>
                    <a:pt x="11362944" y="0"/>
                  </a:moveTo>
                  <a:lnTo>
                    <a:pt x="0" y="0"/>
                  </a:lnTo>
                  <a:lnTo>
                    <a:pt x="0" y="5891784"/>
                  </a:lnTo>
                  <a:lnTo>
                    <a:pt x="11362944" y="5891784"/>
                  </a:lnTo>
                  <a:lnTo>
                    <a:pt x="11362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1264919"/>
              <a:ext cx="10524490" cy="0"/>
            </a:xfrm>
            <a:custGeom>
              <a:avLst/>
              <a:gdLst/>
              <a:ahLst/>
              <a:cxnLst/>
              <a:rect l="l" t="t" r="r" b="b"/>
              <a:pathLst>
                <a:path w="10524490">
                  <a:moveTo>
                    <a:pt x="0" y="0"/>
                  </a:moveTo>
                  <a:lnTo>
                    <a:pt x="10524363" y="0"/>
                  </a:lnTo>
                </a:path>
              </a:pathLst>
            </a:custGeom>
            <a:ln w="6350">
              <a:solidFill>
                <a:srgbClr val="D0CEC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8" y="747140"/>
            <a:ext cx="35026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步驟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一</a:t>
            </a:r>
            <a:r>
              <a:rPr sz="2400" spc="3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-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點選建立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團</a:t>
            </a:r>
            <a:r>
              <a:rPr sz="240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隊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/>
          <a:srcRect t="258" r="22798" b="22922"/>
          <a:stretch/>
        </p:blipFill>
        <p:spPr>
          <a:xfrm>
            <a:off x="1561879" y="1264919"/>
            <a:ext cx="8873550" cy="4966704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9059922" y="1548174"/>
            <a:ext cx="1226092" cy="889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7EBF1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705355"/>
            <a:ext cx="12192000" cy="5153025"/>
            <a:chOff x="0" y="1705355"/>
            <a:chExt cx="12192000" cy="5153025"/>
          </a:xfrm>
        </p:grpSpPr>
        <p:sp>
          <p:nvSpPr>
            <p:cNvPr id="4" name="object 4"/>
            <p:cNvSpPr/>
            <p:nvPr/>
          </p:nvSpPr>
          <p:spPr>
            <a:xfrm>
              <a:off x="0" y="4361709"/>
              <a:ext cx="12192000" cy="24962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4860" y="1705355"/>
              <a:ext cx="4960620" cy="47564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1720596"/>
              <a:ext cx="4859020" cy="4654550"/>
            </a:xfrm>
            <a:custGeom>
              <a:avLst/>
              <a:gdLst/>
              <a:ahLst/>
              <a:cxnLst/>
              <a:rect l="l" t="t" r="r" b="b"/>
              <a:pathLst>
                <a:path w="4859020" h="4654550">
                  <a:moveTo>
                    <a:pt x="4858512" y="0"/>
                  </a:moveTo>
                  <a:lnTo>
                    <a:pt x="0" y="0"/>
                  </a:lnTo>
                  <a:lnTo>
                    <a:pt x="0" y="4654296"/>
                  </a:lnTo>
                  <a:lnTo>
                    <a:pt x="4858512" y="4654296"/>
                  </a:lnTo>
                  <a:lnTo>
                    <a:pt x="4858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41948" y="1705355"/>
              <a:ext cx="4960620" cy="47564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95287" y="1720596"/>
              <a:ext cx="4859020" cy="4654550"/>
            </a:xfrm>
            <a:custGeom>
              <a:avLst/>
              <a:gdLst/>
              <a:ahLst/>
              <a:cxnLst/>
              <a:rect l="l" t="t" r="r" b="b"/>
              <a:pathLst>
                <a:path w="4859020" h="4654550">
                  <a:moveTo>
                    <a:pt x="4858512" y="0"/>
                  </a:moveTo>
                  <a:lnTo>
                    <a:pt x="0" y="0"/>
                  </a:lnTo>
                  <a:lnTo>
                    <a:pt x="0" y="4654296"/>
                  </a:lnTo>
                  <a:lnTo>
                    <a:pt x="4858512" y="4654296"/>
                  </a:lnTo>
                  <a:lnTo>
                    <a:pt x="4858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8200" y="1720595"/>
            <a:ext cx="4859020" cy="144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 dirty="0">
              <a:latin typeface="文鼎中特圓" panose="020B0609010101010101" pitchFamily="49" charset="-120"/>
              <a:ea typeface="文鼎中特圓" panose="020B0609010101010101" pitchFamily="49" charset="-120"/>
              <a:cs typeface="Times New Roman"/>
            </a:endParaRPr>
          </a:p>
          <a:p>
            <a:pPr marL="999490">
              <a:lnSpc>
                <a:spcPct val="100000"/>
              </a:lnSpc>
            </a:pP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選取圖示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95288" y="1720595"/>
            <a:ext cx="4859020" cy="3656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R="5715" algn="ctr">
              <a:lnSpc>
                <a:spcPct val="100000"/>
              </a:lnSpc>
            </a:pPr>
            <a:r>
              <a:rPr sz="1800" b="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選取團隊類型</a:t>
            </a:r>
            <a:r>
              <a:rPr sz="1800" b="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圖</a:t>
            </a:r>
            <a:r>
              <a:rPr sz="1800" b="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示</a:t>
            </a:r>
            <a:r>
              <a:rPr sz="1800" b="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介</a:t>
            </a:r>
            <a:r>
              <a:rPr sz="1800" b="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紹</a:t>
            </a:r>
            <a:r>
              <a:rPr sz="1800" b="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：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15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R="12700" algn="ctr">
              <a:lnSpc>
                <a:spcPct val="100000"/>
              </a:lnSpc>
            </a:pP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班級</a:t>
            </a:r>
            <a:r>
              <a:rPr sz="1600" b="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：</a:t>
            </a:r>
            <a:r>
              <a:rPr sz="1600" b="0" spc="-22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 </a:t>
            </a:r>
            <a:r>
              <a:rPr sz="1600" b="0" spc="135" dirty="0" err="1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具有</a:t>
            </a:r>
            <a:r>
              <a:rPr sz="1600" b="0" spc="145" dirty="0" err="1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討論區</a:t>
            </a:r>
            <a:r>
              <a:rPr sz="1600" b="0" spc="135" dirty="0" err="1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、</a:t>
            </a:r>
            <a:r>
              <a:rPr sz="1600" b="0" spc="145" dirty="0" err="1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作業設置</a:t>
            </a:r>
            <a:r>
              <a:rPr sz="1600" b="0" spc="145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、</a:t>
            </a:r>
            <a:r>
              <a:rPr sz="1600" b="0" spc="135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群</a:t>
            </a:r>
            <a:r>
              <a:rPr sz="1600" b="0" spc="145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組</a:t>
            </a:r>
            <a:r>
              <a:rPr sz="1600" b="0" spc="-5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專</a:t>
            </a:r>
            <a:endParaRPr sz="16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544195">
              <a:lnSpc>
                <a:spcPct val="100000"/>
              </a:lnSpc>
              <a:spcBef>
                <a:spcPts val="960"/>
              </a:spcBef>
            </a:pP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案功能</a:t>
            </a:r>
            <a:r>
              <a:rPr sz="1600" b="0" spc="19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(</a:t>
            </a: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授</a:t>
            </a:r>
            <a:r>
              <a:rPr sz="1600" b="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課</a:t>
            </a: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老</a:t>
            </a:r>
            <a:r>
              <a:rPr sz="1600" b="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師推薦點</a:t>
            </a:r>
            <a:r>
              <a:rPr sz="1600" b="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此</a:t>
            </a:r>
            <a:r>
              <a:rPr sz="1600" b="0" spc="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)</a:t>
            </a:r>
            <a:endParaRPr sz="16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544195" marR="590550">
              <a:lnSpc>
                <a:spcPct val="228100"/>
              </a:lnSpc>
              <a:spcBef>
                <a:spcPts val="5"/>
              </a:spcBef>
            </a:pP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專業學習社</a:t>
            </a:r>
            <a:r>
              <a:rPr sz="1600" b="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群</a:t>
            </a:r>
            <a:r>
              <a:rPr sz="1600" b="0" spc="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(</a:t>
            </a:r>
            <a:r>
              <a:rPr sz="1600" b="0" spc="-2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 </a:t>
            </a:r>
            <a:r>
              <a:rPr sz="1600" b="0" spc="12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PLC)：</a:t>
            </a:r>
            <a:r>
              <a:rPr sz="1600" b="0" spc="-2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 </a:t>
            </a:r>
            <a:r>
              <a:rPr sz="1600" b="0" spc="140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授</a:t>
            </a:r>
            <a:r>
              <a:rPr sz="1600" b="0" spc="150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課者工作群</a:t>
            </a:r>
            <a:r>
              <a:rPr sz="1600" b="0" spc="135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教職員</a:t>
            </a:r>
            <a:r>
              <a:rPr sz="1600" b="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：</a:t>
            </a:r>
            <a:r>
              <a:rPr sz="1600" b="0" spc="-22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 </a:t>
            </a: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學</a:t>
            </a:r>
            <a:r>
              <a:rPr sz="1600" b="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校管理</a:t>
            </a: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與</a:t>
            </a:r>
            <a:r>
              <a:rPr sz="1600" b="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開發人</a:t>
            </a:r>
            <a:r>
              <a:rPr sz="1600" b="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員</a:t>
            </a:r>
            <a:endParaRPr sz="16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544195">
              <a:lnSpc>
                <a:spcPct val="100000"/>
              </a:lnSpc>
            </a:pP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其他</a:t>
            </a:r>
            <a:r>
              <a:rPr sz="1600" b="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：</a:t>
            </a:r>
            <a:r>
              <a:rPr sz="1600" b="0" spc="-22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 </a:t>
            </a: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學校</a:t>
            </a:r>
            <a:r>
              <a:rPr sz="1600" b="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社團、</a:t>
            </a: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研</a:t>
            </a:r>
            <a:r>
              <a:rPr sz="1600" b="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究群組、課</a:t>
            </a:r>
            <a:r>
              <a:rPr sz="1600" b="0" spc="1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後</a:t>
            </a:r>
            <a:r>
              <a:rPr sz="1600" b="0" spc="14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活</a:t>
            </a:r>
            <a:r>
              <a:rPr sz="1600" b="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動</a:t>
            </a:r>
            <a:endParaRPr sz="16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16938" y="747140"/>
            <a:ext cx="38836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步驟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二</a:t>
            </a:r>
            <a:r>
              <a:rPr sz="2400" spc="3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-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選取團隊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類</a:t>
            </a:r>
            <a:r>
              <a:rPr sz="240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型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10996" y="3429000"/>
            <a:ext cx="4344924" cy="2191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16939" y="6530441"/>
            <a:ext cx="5302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Bold"/>
                <a:cs typeface="Noto Sans CJK JP Bold"/>
              </a:rPr>
              <a:t>2020/4/13</a:t>
            </a:r>
            <a:endParaRPr sz="800">
              <a:latin typeface="Noto Sans CJK JP Bold"/>
              <a:cs typeface="Noto Sans CJK JP Bol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32382" y="2726512"/>
            <a:ext cx="426720" cy="506730"/>
          </a:xfrm>
          <a:custGeom>
            <a:avLst/>
            <a:gdLst/>
            <a:ahLst/>
            <a:cxnLst/>
            <a:rect l="l" t="t" r="r" b="b"/>
            <a:pathLst>
              <a:path w="426719" h="506730">
                <a:moveTo>
                  <a:pt x="155028" y="242150"/>
                </a:moveTo>
                <a:lnTo>
                  <a:pt x="152958" y="231889"/>
                </a:lnTo>
                <a:lnTo>
                  <a:pt x="147307" y="223520"/>
                </a:lnTo>
                <a:lnTo>
                  <a:pt x="138938" y="217868"/>
                </a:lnTo>
                <a:lnTo>
                  <a:pt x="128676" y="215798"/>
                </a:lnTo>
                <a:lnTo>
                  <a:pt x="118414" y="217868"/>
                </a:lnTo>
                <a:lnTo>
                  <a:pt x="110032" y="223520"/>
                </a:lnTo>
                <a:lnTo>
                  <a:pt x="104381" y="231889"/>
                </a:lnTo>
                <a:lnTo>
                  <a:pt x="102311" y="242150"/>
                </a:lnTo>
                <a:lnTo>
                  <a:pt x="104381" y="252399"/>
                </a:lnTo>
                <a:lnTo>
                  <a:pt x="110032" y="260781"/>
                </a:lnTo>
                <a:lnTo>
                  <a:pt x="118414" y="266420"/>
                </a:lnTo>
                <a:lnTo>
                  <a:pt x="128676" y="268490"/>
                </a:lnTo>
                <a:lnTo>
                  <a:pt x="138938" y="266420"/>
                </a:lnTo>
                <a:lnTo>
                  <a:pt x="147307" y="260781"/>
                </a:lnTo>
                <a:lnTo>
                  <a:pt x="152958" y="252399"/>
                </a:lnTo>
                <a:lnTo>
                  <a:pt x="155028" y="242150"/>
                </a:lnTo>
                <a:close/>
              </a:path>
              <a:path w="426719" h="506730">
                <a:moveTo>
                  <a:pt x="234111" y="114808"/>
                </a:moveTo>
                <a:lnTo>
                  <a:pt x="232029" y="104597"/>
                </a:lnTo>
                <a:lnTo>
                  <a:pt x="226352" y="96227"/>
                </a:lnTo>
                <a:lnTo>
                  <a:pt x="217957" y="90551"/>
                </a:lnTo>
                <a:lnTo>
                  <a:pt x="207759" y="88455"/>
                </a:lnTo>
                <a:lnTo>
                  <a:pt x="197548" y="90551"/>
                </a:lnTo>
                <a:lnTo>
                  <a:pt x="189166" y="96227"/>
                </a:lnTo>
                <a:lnTo>
                  <a:pt x="183476" y="104597"/>
                </a:lnTo>
                <a:lnTo>
                  <a:pt x="181394" y="114808"/>
                </a:lnTo>
                <a:lnTo>
                  <a:pt x="183476" y="125006"/>
                </a:lnTo>
                <a:lnTo>
                  <a:pt x="189166" y="133388"/>
                </a:lnTo>
                <a:lnTo>
                  <a:pt x="197548" y="139065"/>
                </a:lnTo>
                <a:lnTo>
                  <a:pt x="207759" y="141147"/>
                </a:lnTo>
                <a:lnTo>
                  <a:pt x="217957" y="139065"/>
                </a:lnTo>
                <a:lnTo>
                  <a:pt x="226352" y="133388"/>
                </a:lnTo>
                <a:lnTo>
                  <a:pt x="232029" y="125006"/>
                </a:lnTo>
                <a:lnTo>
                  <a:pt x="234111" y="114808"/>
                </a:lnTo>
                <a:close/>
              </a:path>
              <a:path w="426719" h="506730">
                <a:moveTo>
                  <a:pt x="426720" y="290525"/>
                </a:moveTo>
                <a:lnTo>
                  <a:pt x="420522" y="274142"/>
                </a:lnTo>
                <a:lnTo>
                  <a:pt x="377215" y="198869"/>
                </a:lnTo>
                <a:lnTo>
                  <a:pt x="377088" y="194475"/>
                </a:lnTo>
                <a:lnTo>
                  <a:pt x="376542" y="188823"/>
                </a:lnTo>
                <a:lnTo>
                  <a:pt x="375056" y="173774"/>
                </a:lnTo>
                <a:lnTo>
                  <a:pt x="372249" y="145186"/>
                </a:lnTo>
                <a:lnTo>
                  <a:pt x="354380" y="98577"/>
                </a:lnTo>
                <a:lnTo>
                  <a:pt x="324878" y="58191"/>
                </a:lnTo>
                <a:lnTo>
                  <a:pt x="320357" y="54584"/>
                </a:lnTo>
                <a:lnTo>
                  <a:pt x="301459" y="39522"/>
                </a:lnTo>
                <a:lnTo>
                  <a:pt x="284949" y="26339"/>
                </a:lnTo>
                <a:lnTo>
                  <a:pt x="282448" y="25285"/>
                </a:lnTo>
                <a:lnTo>
                  <a:pt x="282448" y="104775"/>
                </a:lnTo>
                <a:lnTo>
                  <a:pt x="282448" y="123583"/>
                </a:lnTo>
                <a:lnTo>
                  <a:pt x="266750" y="131114"/>
                </a:lnTo>
                <a:lnTo>
                  <a:pt x="265493" y="136131"/>
                </a:lnTo>
                <a:lnTo>
                  <a:pt x="260477" y="144919"/>
                </a:lnTo>
                <a:lnTo>
                  <a:pt x="266128" y="161226"/>
                </a:lnTo>
                <a:lnTo>
                  <a:pt x="253568" y="173774"/>
                </a:lnTo>
                <a:lnTo>
                  <a:pt x="237248" y="168122"/>
                </a:lnTo>
                <a:lnTo>
                  <a:pt x="232854" y="170637"/>
                </a:lnTo>
                <a:lnTo>
                  <a:pt x="228460" y="172516"/>
                </a:lnTo>
                <a:lnTo>
                  <a:pt x="223443" y="173774"/>
                </a:lnTo>
                <a:lnTo>
                  <a:pt x="215912" y="188823"/>
                </a:lnTo>
                <a:lnTo>
                  <a:pt x="203987" y="188823"/>
                </a:lnTo>
                <a:lnTo>
                  <a:pt x="203987" y="232105"/>
                </a:lnTo>
                <a:lnTo>
                  <a:pt x="203365" y="250926"/>
                </a:lnTo>
                <a:lnTo>
                  <a:pt x="187667" y="258457"/>
                </a:lnTo>
                <a:lnTo>
                  <a:pt x="186410" y="263474"/>
                </a:lnTo>
                <a:lnTo>
                  <a:pt x="184531" y="267868"/>
                </a:lnTo>
                <a:lnTo>
                  <a:pt x="182016" y="272262"/>
                </a:lnTo>
                <a:lnTo>
                  <a:pt x="187045" y="288569"/>
                </a:lnTo>
                <a:lnTo>
                  <a:pt x="174485" y="301117"/>
                </a:lnTo>
                <a:lnTo>
                  <a:pt x="158165" y="295465"/>
                </a:lnTo>
                <a:lnTo>
                  <a:pt x="153771" y="297980"/>
                </a:lnTo>
                <a:lnTo>
                  <a:pt x="149377" y="299859"/>
                </a:lnTo>
                <a:lnTo>
                  <a:pt x="144360" y="301117"/>
                </a:lnTo>
                <a:lnTo>
                  <a:pt x="137452" y="316166"/>
                </a:lnTo>
                <a:lnTo>
                  <a:pt x="119888" y="316166"/>
                </a:lnTo>
                <a:lnTo>
                  <a:pt x="112356" y="300482"/>
                </a:lnTo>
                <a:lnTo>
                  <a:pt x="109842" y="299859"/>
                </a:lnTo>
                <a:lnTo>
                  <a:pt x="107327" y="299224"/>
                </a:lnTo>
                <a:lnTo>
                  <a:pt x="102933" y="297345"/>
                </a:lnTo>
                <a:lnTo>
                  <a:pt x="98539" y="294843"/>
                </a:lnTo>
                <a:lnTo>
                  <a:pt x="82219" y="299859"/>
                </a:lnTo>
                <a:lnTo>
                  <a:pt x="69672" y="287312"/>
                </a:lnTo>
                <a:lnTo>
                  <a:pt x="75323" y="271005"/>
                </a:lnTo>
                <a:lnTo>
                  <a:pt x="72809" y="266611"/>
                </a:lnTo>
                <a:lnTo>
                  <a:pt x="70929" y="262216"/>
                </a:lnTo>
                <a:lnTo>
                  <a:pt x="69672" y="257200"/>
                </a:lnTo>
                <a:lnTo>
                  <a:pt x="53987" y="249669"/>
                </a:lnTo>
                <a:lnTo>
                  <a:pt x="53987" y="232105"/>
                </a:lnTo>
                <a:lnTo>
                  <a:pt x="69672" y="224586"/>
                </a:lnTo>
                <a:lnTo>
                  <a:pt x="70929" y="219570"/>
                </a:lnTo>
                <a:lnTo>
                  <a:pt x="72809" y="215176"/>
                </a:lnTo>
                <a:lnTo>
                  <a:pt x="75323" y="210781"/>
                </a:lnTo>
                <a:lnTo>
                  <a:pt x="69672" y="194475"/>
                </a:lnTo>
                <a:lnTo>
                  <a:pt x="82219" y="181927"/>
                </a:lnTo>
                <a:lnTo>
                  <a:pt x="98539" y="187566"/>
                </a:lnTo>
                <a:lnTo>
                  <a:pt x="102933" y="185064"/>
                </a:lnTo>
                <a:lnTo>
                  <a:pt x="107327" y="183184"/>
                </a:lnTo>
                <a:lnTo>
                  <a:pt x="112356" y="181927"/>
                </a:lnTo>
                <a:lnTo>
                  <a:pt x="119888" y="166243"/>
                </a:lnTo>
                <a:lnTo>
                  <a:pt x="138087" y="166243"/>
                </a:lnTo>
                <a:lnTo>
                  <a:pt x="145618" y="181927"/>
                </a:lnTo>
                <a:lnTo>
                  <a:pt x="150634" y="183184"/>
                </a:lnTo>
                <a:lnTo>
                  <a:pt x="155028" y="185064"/>
                </a:lnTo>
                <a:lnTo>
                  <a:pt x="159423" y="187566"/>
                </a:lnTo>
                <a:lnTo>
                  <a:pt x="175742" y="181927"/>
                </a:lnTo>
                <a:lnTo>
                  <a:pt x="188302" y="194475"/>
                </a:lnTo>
                <a:lnTo>
                  <a:pt x="182651" y="210781"/>
                </a:lnTo>
                <a:lnTo>
                  <a:pt x="185153" y="215176"/>
                </a:lnTo>
                <a:lnTo>
                  <a:pt x="187045" y="219570"/>
                </a:lnTo>
                <a:lnTo>
                  <a:pt x="188302" y="224586"/>
                </a:lnTo>
                <a:lnTo>
                  <a:pt x="203987" y="232105"/>
                </a:lnTo>
                <a:lnTo>
                  <a:pt x="203987" y="188823"/>
                </a:lnTo>
                <a:lnTo>
                  <a:pt x="198335" y="188823"/>
                </a:lnTo>
                <a:lnTo>
                  <a:pt x="195021" y="181927"/>
                </a:lnTo>
                <a:lnTo>
                  <a:pt x="190804" y="173139"/>
                </a:lnTo>
                <a:lnTo>
                  <a:pt x="185788" y="171894"/>
                </a:lnTo>
                <a:lnTo>
                  <a:pt x="181394" y="170002"/>
                </a:lnTo>
                <a:lnTo>
                  <a:pt x="176999" y="167500"/>
                </a:lnTo>
                <a:lnTo>
                  <a:pt x="160680" y="173139"/>
                </a:lnTo>
                <a:lnTo>
                  <a:pt x="153771" y="166243"/>
                </a:lnTo>
                <a:lnTo>
                  <a:pt x="148132" y="160604"/>
                </a:lnTo>
                <a:lnTo>
                  <a:pt x="153771" y="144284"/>
                </a:lnTo>
                <a:lnTo>
                  <a:pt x="151269" y="139903"/>
                </a:lnTo>
                <a:lnTo>
                  <a:pt x="149377" y="135509"/>
                </a:lnTo>
                <a:lnTo>
                  <a:pt x="148132" y="130492"/>
                </a:lnTo>
                <a:lnTo>
                  <a:pt x="132435" y="122961"/>
                </a:lnTo>
                <a:lnTo>
                  <a:pt x="132435" y="105397"/>
                </a:lnTo>
                <a:lnTo>
                  <a:pt x="148132" y="97866"/>
                </a:lnTo>
                <a:lnTo>
                  <a:pt x="149377" y="92849"/>
                </a:lnTo>
                <a:lnTo>
                  <a:pt x="151269" y="88455"/>
                </a:lnTo>
                <a:lnTo>
                  <a:pt x="153771" y="84074"/>
                </a:lnTo>
                <a:lnTo>
                  <a:pt x="148755" y="67754"/>
                </a:lnTo>
                <a:lnTo>
                  <a:pt x="161302" y="55219"/>
                </a:lnTo>
                <a:lnTo>
                  <a:pt x="177622" y="60858"/>
                </a:lnTo>
                <a:lnTo>
                  <a:pt x="182016" y="58356"/>
                </a:lnTo>
                <a:lnTo>
                  <a:pt x="186410" y="56464"/>
                </a:lnTo>
                <a:lnTo>
                  <a:pt x="191439" y="55219"/>
                </a:lnTo>
                <a:lnTo>
                  <a:pt x="198970" y="39522"/>
                </a:lnTo>
                <a:lnTo>
                  <a:pt x="216535" y="39522"/>
                </a:lnTo>
                <a:lnTo>
                  <a:pt x="224078" y="54584"/>
                </a:lnTo>
                <a:lnTo>
                  <a:pt x="229095" y="55841"/>
                </a:lnTo>
                <a:lnTo>
                  <a:pt x="233489" y="57721"/>
                </a:lnTo>
                <a:lnTo>
                  <a:pt x="237883" y="60236"/>
                </a:lnTo>
                <a:lnTo>
                  <a:pt x="254203" y="54584"/>
                </a:lnTo>
                <a:lnTo>
                  <a:pt x="266750" y="67132"/>
                </a:lnTo>
                <a:lnTo>
                  <a:pt x="261099" y="83439"/>
                </a:lnTo>
                <a:lnTo>
                  <a:pt x="263613" y="87833"/>
                </a:lnTo>
                <a:lnTo>
                  <a:pt x="265493" y="92227"/>
                </a:lnTo>
                <a:lnTo>
                  <a:pt x="266750" y="97243"/>
                </a:lnTo>
                <a:lnTo>
                  <a:pt x="282448" y="104775"/>
                </a:lnTo>
                <a:lnTo>
                  <a:pt x="282448" y="25285"/>
                </a:lnTo>
                <a:lnTo>
                  <a:pt x="238074" y="6578"/>
                </a:lnTo>
                <a:lnTo>
                  <a:pt x="188607" y="0"/>
                </a:lnTo>
                <a:lnTo>
                  <a:pt x="139141" y="6578"/>
                </a:lnTo>
                <a:lnTo>
                  <a:pt x="92265" y="26339"/>
                </a:lnTo>
                <a:lnTo>
                  <a:pt x="52349" y="57937"/>
                </a:lnTo>
                <a:lnTo>
                  <a:pt x="22834" y="98336"/>
                </a:lnTo>
                <a:lnTo>
                  <a:pt x="5041" y="144919"/>
                </a:lnTo>
                <a:lnTo>
                  <a:pt x="0" y="195732"/>
                </a:lnTo>
                <a:lnTo>
                  <a:pt x="4953" y="239471"/>
                </a:lnTo>
                <a:lnTo>
                  <a:pt x="19380" y="280327"/>
                </a:lnTo>
                <a:lnTo>
                  <a:pt x="42633" y="316839"/>
                </a:lnTo>
                <a:lnTo>
                  <a:pt x="74066" y="347535"/>
                </a:lnTo>
                <a:lnTo>
                  <a:pt x="74066" y="506234"/>
                </a:lnTo>
                <a:lnTo>
                  <a:pt x="272402" y="506234"/>
                </a:lnTo>
                <a:lnTo>
                  <a:pt x="272402" y="430961"/>
                </a:lnTo>
                <a:lnTo>
                  <a:pt x="303161" y="430961"/>
                </a:lnTo>
                <a:lnTo>
                  <a:pt x="344639" y="418261"/>
                </a:lnTo>
                <a:lnTo>
                  <a:pt x="371729" y="384467"/>
                </a:lnTo>
                <a:lnTo>
                  <a:pt x="377215" y="355688"/>
                </a:lnTo>
                <a:lnTo>
                  <a:pt x="377215" y="318046"/>
                </a:lnTo>
                <a:lnTo>
                  <a:pt x="404837" y="318046"/>
                </a:lnTo>
                <a:lnTo>
                  <a:pt x="409740" y="316166"/>
                </a:lnTo>
                <a:lnTo>
                  <a:pt x="416293" y="313651"/>
                </a:lnTo>
                <a:lnTo>
                  <a:pt x="424446" y="304088"/>
                </a:lnTo>
                <a:lnTo>
                  <a:pt x="424942" y="301117"/>
                </a:lnTo>
                <a:lnTo>
                  <a:pt x="426720" y="2905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978715" y="2574271"/>
            <a:ext cx="532765" cy="483234"/>
            <a:chOff x="6978715" y="2574271"/>
            <a:chExt cx="532765" cy="483234"/>
          </a:xfrm>
        </p:grpSpPr>
        <p:sp>
          <p:nvSpPr>
            <p:cNvPr id="17" name="object 17"/>
            <p:cNvSpPr/>
            <p:nvPr/>
          </p:nvSpPr>
          <p:spPr>
            <a:xfrm>
              <a:off x="7147237" y="2910514"/>
              <a:ext cx="364031" cy="1216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043927" y="2638396"/>
              <a:ext cx="74563" cy="745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78714" y="2574277"/>
              <a:ext cx="476250" cy="483234"/>
            </a:xfrm>
            <a:custGeom>
              <a:avLst/>
              <a:gdLst/>
              <a:ahLst/>
              <a:cxnLst/>
              <a:rect l="l" t="t" r="r" b="b"/>
              <a:pathLst>
                <a:path w="476250" h="483235">
                  <a:moveTo>
                    <a:pt x="326009" y="90728"/>
                  </a:moveTo>
                  <a:lnTo>
                    <a:pt x="318668" y="83388"/>
                  </a:lnTo>
                  <a:lnTo>
                    <a:pt x="312737" y="83388"/>
                  </a:lnTo>
                  <a:lnTo>
                    <a:pt x="227952" y="168071"/>
                  </a:lnTo>
                  <a:lnTo>
                    <a:pt x="221475" y="166243"/>
                  </a:lnTo>
                  <a:lnTo>
                    <a:pt x="214503" y="168008"/>
                  </a:lnTo>
                  <a:lnTo>
                    <a:pt x="209689" y="172707"/>
                  </a:lnTo>
                  <a:lnTo>
                    <a:pt x="184962" y="212293"/>
                  </a:lnTo>
                  <a:lnTo>
                    <a:pt x="176999" y="178511"/>
                  </a:lnTo>
                  <a:lnTo>
                    <a:pt x="143700" y="155270"/>
                  </a:lnTo>
                  <a:lnTo>
                    <a:pt x="94691" y="148310"/>
                  </a:lnTo>
                  <a:lnTo>
                    <a:pt x="71729" y="152577"/>
                  </a:lnTo>
                  <a:lnTo>
                    <a:pt x="29870" y="175882"/>
                  </a:lnTo>
                  <a:lnTo>
                    <a:pt x="0" y="298729"/>
                  </a:lnTo>
                  <a:lnTo>
                    <a:pt x="1473" y="306057"/>
                  </a:lnTo>
                  <a:lnTo>
                    <a:pt x="5511" y="312039"/>
                  </a:lnTo>
                  <a:lnTo>
                    <a:pt x="11493" y="316077"/>
                  </a:lnTo>
                  <a:lnTo>
                    <a:pt x="18821" y="317550"/>
                  </a:lnTo>
                  <a:lnTo>
                    <a:pt x="27152" y="317334"/>
                  </a:lnTo>
                  <a:lnTo>
                    <a:pt x="34353" y="311670"/>
                  </a:lnTo>
                  <a:lnTo>
                    <a:pt x="56108" y="222643"/>
                  </a:lnTo>
                  <a:lnTo>
                    <a:pt x="56108" y="483031"/>
                  </a:lnTo>
                  <a:lnTo>
                    <a:pt x="93205" y="483031"/>
                  </a:lnTo>
                  <a:lnTo>
                    <a:pt x="93205" y="315480"/>
                  </a:lnTo>
                  <a:lnTo>
                    <a:pt x="112026" y="315480"/>
                  </a:lnTo>
                  <a:lnTo>
                    <a:pt x="112026" y="483031"/>
                  </a:lnTo>
                  <a:lnTo>
                    <a:pt x="149059" y="483031"/>
                  </a:lnTo>
                  <a:lnTo>
                    <a:pt x="149059" y="221449"/>
                  </a:lnTo>
                  <a:lnTo>
                    <a:pt x="156451" y="252971"/>
                  </a:lnTo>
                  <a:lnTo>
                    <a:pt x="165354" y="259321"/>
                  </a:lnTo>
                  <a:lnTo>
                    <a:pt x="171513" y="262051"/>
                  </a:lnTo>
                  <a:lnTo>
                    <a:pt x="178028" y="263791"/>
                  </a:lnTo>
                  <a:lnTo>
                    <a:pt x="190690" y="265315"/>
                  </a:lnTo>
                  <a:lnTo>
                    <a:pt x="196557" y="262648"/>
                  </a:lnTo>
                  <a:lnTo>
                    <a:pt x="240576" y="191058"/>
                  </a:lnTo>
                  <a:lnTo>
                    <a:pt x="241490" y="186436"/>
                  </a:lnTo>
                  <a:lnTo>
                    <a:pt x="240690" y="181927"/>
                  </a:lnTo>
                  <a:lnTo>
                    <a:pt x="325983" y="96710"/>
                  </a:lnTo>
                  <a:lnTo>
                    <a:pt x="326009" y="90728"/>
                  </a:lnTo>
                  <a:close/>
                </a:path>
                <a:path w="476250" h="483235">
                  <a:moveTo>
                    <a:pt x="476059" y="25107"/>
                  </a:moveTo>
                  <a:lnTo>
                    <a:pt x="474091" y="15328"/>
                  </a:lnTo>
                  <a:lnTo>
                    <a:pt x="468706" y="7353"/>
                  </a:lnTo>
                  <a:lnTo>
                    <a:pt x="460730" y="1968"/>
                  </a:lnTo>
                  <a:lnTo>
                    <a:pt x="450951" y="0"/>
                  </a:lnTo>
                  <a:lnTo>
                    <a:pt x="143408" y="0"/>
                  </a:lnTo>
                  <a:lnTo>
                    <a:pt x="133642" y="1968"/>
                  </a:lnTo>
                  <a:lnTo>
                    <a:pt x="125653" y="7353"/>
                  </a:lnTo>
                  <a:lnTo>
                    <a:pt x="120281" y="15328"/>
                  </a:lnTo>
                  <a:lnTo>
                    <a:pt x="118300" y="25107"/>
                  </a:lnTo>
                  <a:lnTo>
                    <a:pt x="118300" y="47688"/>
                  </a:lnTo>
                  <a:lnTo>
                    <a:pt x="131902" y="53479"/>
                  </a:lnTo>
                  <a:lnTo>
                    <a:pt x="143408" y="62750"/>
                  </a:lnTo>
                  <a:lnTo>
                    <a:pt x="143408" y="25107"/>
                  </a:lnTo>
                  <a:lnTo>
                    <a:pt x="450951" y="25107"/>
                  </a:lnTo>
                  <a:lnTo>
                    <a:pt x="450951" y="232117"/>
                  </a:lnTo>
                  <a:lnTo>
                    <a:pt x="236740" y="232117"/>
                  </a:lnTo>
                  <a:lnTo>
                    <a:pt x="221424" y="257200"/>
                  </a:lnTo>
                  <a:lnTo>
                    <a:pt x="450951" y="257200"/>
                  </a:lnTo>
                  <a:lnTo>
                    <a:pt x="460730" y="255231"/>
                  </a:lnTo>
                  <a:lnTo>
                    <a:pt x="468706" y="249859"/>
                  </a:lnTo>
                  <a:lnTo>
                    <a:pt x="474091" y="241884"/>
                  </a:lnTo>
                  <a:lnTo>
                    <a:pt x="476059" y="232117"/>
                  </a:lnTo>
                  <a:lnTo>
                    <a:pt x="476059" y="251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461760"/>
            <a:chOff x="-1523" y="0"/>
            <a:chExt cx="12193905" cy="6461760"/>
          </a:xfrm>
        </p:grpSpPr>
        <p:sp>
          <p:nvSpPr>
            <p:cNvPr id="3" name="object 3"/>
            <p:cNvSpPr/>
            <p:nvPr/>
          </p:nvSpPr>
          <p:spPr>
            <a:xfrm>
              <a:off x="-1523" y="0"/>
              <a:ext cx="12193524" cy="2720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1187" y="467868"/>
              <a:ext cx="11465052" cy="5993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3108"/>
              <a:ext cx="11363325" cy="5892165"/>
            </a:xfrm>
            <a:custGeom>
              <a:avLst/>
              <a:gdLst/>
              <a:ahLst/>
              <a:cxnLst/>
              <a:rect l="l" t="t" r="r" b="b"/>
              <a:pathLst>
                <a:path w="11363325" h="5892165">
                  <a:moveTo>
                    <a:pt x="11362944" y="0"/>
                  </a:moveTo>
                  <a:lnTo>
                    <a:pt x="0" y="0"/>
                  </a:lnTo>
                  <a:lnTo>
                    <a:pt x="0" y="5891784"/>
                  </a:lnTo>
                  <a:lnTo>
                    <a:pt x="11362944" y="5891784"/>
                  </a:lnTo>
                  <a:lnTo>
                    <a:pt x="11362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1264919"/>
              <a:ext cx="10524490" cy="0"/>
            </a:xfrm>
            <a:custGeom>
              <a:avLst/>
              <a:gdLst/>
              <a:ahLst/>
              <a:cxnLst/>
              <a:rect l="l" t="t" r="r" b="b"/>
              <a:pathLst>
                <a:path w="10524490">
                  <a:moveTo>
                    <a:pt x="0" y="0"/>
                  </a:moveTo>
                  <a:lnTo>
                    <a:pt x="10524363" y="0"/>
                  </a:lnTo>
                </a:path>
              </a:pathLst>
            </a:custGeom>
            <a:ln w="6350">
              <a:solidFill>
                <a:srgbClr val="D0CEC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747140"/>
            <a:ext cx="99034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步驟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三</a:t>
            </a:r>
            <a:r>
              <a:rPr sz="2400" spc="3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-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點擊進入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後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輸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入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您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課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程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或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會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議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名</a:t>
            </a:r>
            <a:r>
              <a:rPr sz="2400" spc="18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稱</a:t>
            </a:r>
            <a:r>
              <a:rPr sz="2400" spc="23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(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說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明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欄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可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備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註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班</a:t>
            </a:r>
            <a:r>
              <a:rPr sz="2400" spc="17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級</a:t>
            </a:r>
            <a:r>
              <a:rPr sz="2400" spc="8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)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/>
          <a:srcRect r="22950" b="24017"/>
          <a:stretch/>
        </p:blipFill>
        <p:spPr>
          <a:xfrm>
            <a:off x="1752600" y="1317105"/>
            <a:ext cx="8610600" cy="47764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8405" y="747140"/>
            <a:ext cx="3938904" cy="459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00"/>
              </a:spcBef>
            </a:pPr>
            <a:r>
              <a:rPr sz="2400" b="0" spc="155" dirty="0">
                <a:solidFill>
                  <a:srgbClr val="ED466D"/>
                </a:solidFill>
                <a:latin typeface="文鼎特黑" panose="020B0609010101010101" pitchFamily="49" charset="-120"/>
                <a:ea typeface="文鼎特黑" panose="020B0609010101010101" pitchFamily="49" charset="-120"/>
                <a:cs typeface="Noto Sans CJK JP Medium"/>
              </a:rPr>
              <a:t>目錄：</a:t>
            </a:r>
            <a:endParaRPr sz="2400" dirty="0">
              <a:latin typeface="文鼎特黑" panose="020B0609010101010101" pitchFamily="49" charset="-120"/>
              <a:ea typeface="文鼎特黑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文鼎特黑" panose="020B0609010101010101" pitchFamily="49" charset="-120"/>
              <a:ea typeface="文鼎特黑" panose="020B0609010101010101" pitchFamily="49" charset="-120"/>
              <a:cs typeface="Noto Sans CJK JP Medium"/>
            </a:endParaRPr>
          </a:p>
          <a:p>
            <a:pPr marL="12700">
              <a:lnSpc>
                <a:spcPct val="100000"/>
              </a:lnSpc>
            </a:pPr>
            <a:endParaRPr lang="en-US" sz="1800" b="0" spc="155" dirty="0" smtClean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一</a:t>
            </a:r>
            <a:r>
              <a:rPr sz="1800" b="0" spc="155" dirty="0" err="1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、</a:t>
            </a:r>
            <a:r>
              <a:rPr sz="1800" b="0" spc="155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硬體需求及</a:t>
            </a:r>
            <a:r>
              <a:rPr sz="1800" b="0" spc="140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軟</a:t>
            </a:r>
            <a:r>
              <a:rPr sz="1800" b="0" spc="155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體</a:t>
            </a:r>
            <a:r>
              <a:rPr sz="1800" b="0" spc="140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版</a:t>
            </a:r>
            <a:r>
              <a:rPr sz="1800" b="0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本</a:t>
            </a:r>
            <a:endParaRPr lang="en-US" sz="1800" b="0" dirty="0" smtClean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12700">
              <a:lnSpc>
                <a:spcPct val="100000"/>
              </a:lnSpc>
            </a:pP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二、登入</a:t>
            </a:r>
            <a:r>
              <a:rPr sz="1800" b="0" spc="21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Microsoft</a:t>
            </a:r>
            <a:r>
              <a:rPr sz="1800" b="0" spc="38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 </a:t>
            </a:r>
            <a:r>
              <a:rPr sz="1800" b="0" spc="114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Teams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200" dirty="0" smtClean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三、</a:t>
            </a:r>
            <a:r>
              <a:rPr sz="1800" b="0" spc="21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Microsoft</a:t>
            </a:r>
            <a:r>
              <a:rPr sz="1800" b="0" spc="33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 </a:t>
            </a:r>
            <a:r>
              <a:rPr sz="1800" b="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Teams使</a:t>
            </a:r>
            <a:r>
              <a:rPr sz="1800" b="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用</a:t>
            </a:r>
            <a:r>
              <a:rPr sz="1800" b="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說</a:t>
            </a:r>
            <a:r>
              <a:rPr sz="1800" b="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明</a:t>
            </a:r>
            <a:r>
              <a:rPr sz="1800" b="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：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695325" indent="-24765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695960" algn="l"/>
              </a:tabLst>
            </a:pP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介面展示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Noto Sans CJK JP Medium"/>
              <a:buAutoNum type="arabicPeriod"/>
            </a:pPr>
            <a:endParaRPr sz="12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695325" indent="-247650">
              <a:lnSpc>
                <a:spcPct val="100000"/>
              </a:lnSpc>
              <a:buAutoNum type="arabicPeriod"/>
              <a:tabLst>
                <a:tab pos="695960" algn="l"/>
              </a:tabLst>
            </a:pP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建立團隊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Noto Sans CJK JP Medium"/>
              <a:buAutoNum type="arabicPeriod"/>
            </a:pPr>
            <a:endParaRPr sz="12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695325" indent="-24765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695960" algn="l"/>
              </a:tabLst>
            </a:pP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加入團隊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Noto Sans CJK JP Medium"/>
              <a:buAutoNum type="arabicPeriod"/>
            </a:pPr>
            <a:endParaRPr sz="12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695325" indent="-247650">
              <a:lnSpc>
                <a:spcPct val="100000"/>
              </a:lnSpc>
              <a:buAutoNum type="arabicPeriod"/>
              <a:tabLst>
                <a:tab pos="695960" algn="l"/>
              </a:tabLst>
            </a:pP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開啟視訊</a:t>
            </a:r>
            <a:r>
              <a:rPr sz="1800" b="0" spc="21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(</a:t>
            </a:r>
            <a:r>
              <a:rPr sz="1800" b="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通</a:t>
            </a: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話</a:t>
            </a:r>
            <a:r>
              <a:rPr sz="1800" b="0" spc="21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)</a:t>
            </a:r>
            <a:r>
              <a:rPr sz="1800" b="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會議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Noto Sans CJK JP Medium"/>
              <a:buAutoNum type="arabicPeriod"/>
            </a:pPr>
            <a:endParaRPr sz="12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7EBF1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705355"/>
            <a:ext cx="12192000" cy="5153025"/>
            <a:chOff x="0" y="1705355"/>
            <a:chExt cx="12192000" cy="5153025"/>
          </a:xfrm>
        </p:grpSpPr>
        <p:sp>
          <p:nvSpPr>
            <p:cNvPr id="4" name="object 4"/>
            <p:cNvSpPr/>
            <p:nvPr/>
          </p:nvSpPr>
          <p:spPr>
            <a:xfrm>
              <a:off x="0" y="4361709"/>
              <a:ext cx="12192000" cy="24962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4860" y="1705355"/>
              <a:ext cx="4960620" cy="47564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1720596"/>
              <a:ext cx="4859020" cy="4654550"/>
            </a:xfrm>
            <a:custGeom>
              <a:avLst/>
              <a:gdLst/>
              <a:ahLst/>
              <a:cxnLst/>
              <a:rect l="l" t="t" r="r" b="b"/>
              <a:pathLst>
                <a:path w="4859020" h="4654550">
                  <a:moveTo>
                    <a:pt x="4858512" y="0"/>
                  </a:moveTo>
                  <a:lnTo>
                    <a:pt x="0" y="0"/>
                  </a:lnTo>
                  <a:lnTo>
                    <a:pt x="0" y="4654296"/>
                  </a:lnTo>
                  <a:lnTo>
                    <a:pt x="4858512" y="4654296"/>
                  </a:lnTo>
                  <a:lnTo>
                    <a:pt x="4858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41948" y="1705355"/>
              <a:ext cx="4960620" cy="47564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95287" y="1720596"/>
              <a:ext cx="4859020" cy="4654550"/>
            </a:xfrm>
            <a:custGeom>
              <a:avLst/>
              <a:gdLst/>
              <a:ahLst/>
              <a:cxnLst/>
              <a:rect l="l" t="t" r="r" b="b"/>
              <a:pathLst>
                <a:path w="4859020" h="4654550">
                  <a:moveTo>
                    <a:pt x="4858512" y="0"/>
                  </a:moveTo>
                  <a:lnTo>
                    <a:pt x="0" y="0"/>
                  </a:lnTo>
                  <a:lnTo>
                    <a:pt x="0" y="4654296"/>
                  </a:lnTo>
                  <a:lnTo>
                    <a:pt x="4858512" y="4654296"/>
                  </a:lnTo>
                  <a:lnTo>
                    <a:pt x="4858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8200" y="1720595"/>
            <a:ext cx="4859020" cy="12028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1073150">
              <a:lnSpc>
                <a:spcPct val="100000"/>
              </a:lnSpc>
              <a:spcBef>
                <a:spcPts val="1710"/>
              </a:spcBef>
            </a:pP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匯入頁面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57630" y="747140"/>
            <a:ext cx="4052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匯入學生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或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老</a:t>
            </a:r>
            <a:r>
              <a:rPr sz="240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師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5784" y="719830"/>
            <a:ext cx="329565" cy="429259"/>
          </a:xfrm>
          <a:custGeom>
            <a:avLst/>
            <a:gdLst/>
            <a:ahLst/>
            <a:cxnLst/>
            <a:rect l="l" t="t" r="r" b="b"/>
            <a:pathLst>
              <a:path w="329565" h="429259">
                <a:moveTo>
                  <a:pt x="164618" y="0"/>
                </a:moveTo>
                <a:lnTo>
                  <a:pt x="116555" y="9697"/>
                </a:lnTo>
                <a:lnTo>
                  <a:pt x="77311" y="36144"/>
                </a:lnTo>
                <a:lnTo>
                  <a:pt x="50855" y="75371"/>
                </a:lnTo>
                <a:lnTo>
                  <a:pt x="41154" y="123409"/>
                </a:lnTo>
                <a:lnTo>
                  <a:pt x="41154" y="190982"/>
                </a:lnTo>
                <a:lnTo>
                  <a:pt x="0" y="193920"/>
                </a:lnTo>
                <a:lnTo>
                  <a:pt x="0" y="417206"/>
                </a:lnTo>
                <a:lnTo>
                  <a:pt x="164618" y="428958"/>
                </a:lnTo>
                <a:lnTo>
                  <a:pt x="329236" y="417206"/>
                </a:lnTo>
                <a:lnTo>
                  <a:pt x="329236" y="370199"/>
                </a:lnTo>
                <a:lnTo>
                  <a:pt x="152860" y="370199"/>
                </a:lnTo>
                <a:lnTo>
                  <a:pt x="152860" y="339056"/>
                </a:lnTo>
                <a:lnTo>
                  <a:pt x="143480" y="334071"/>
                </a:lnTo>
                <a:lnTo>
                  <a:pt x="136030" y="326496"/>
                </a:lnTo>
                <a:lnTo>
                  <a:pt x="131116" y="316829"/>
                </a:lnTo>
                <a:lnTo>
                  <a:pt x="129343" y="305563"/>
                </a:lnTo>
                <a:lnTo>
                  <a:pt x="132126" y="291874"/>
                </a:lnTo>
                <a:lnTo>
                  <a:pt x="139705" y="280664"/>
                </a:lnTo>
                <a:lnTo>
                  <a:pt x="150921" y="273089"/>
                </a:lnTo>
                <a:lnTo>
                  <a:pt x="164618" y="270308"/>
                </a:lnTo>
                <a:lnTo>
                  <a:pt x="329236" y="270308"/>
                </a:lnTo>
                <a:lnTo>
                  <a:pt x="329236" y="193920"/>
                </a:lnTo>
                <a:lnTo>
                  <a:pt x="288082" y="190982"/>
                </a:lnTo>
                <a:lnTo>
                  <a:pt x="288082" y="188632"/>
                </a:lnTo>
                <a:lnTo>
                  <a:pt x="76430" y="188632"/>
                </a:lnTo>
                <a:lnTo>
                  <a:pt x="76430" y="123409"/>
                </a:lnTo>
                <a:lnTo>
                  <a:pt x="83347" y="89062"/>
                </a:lnTo>
                <a:lnTo>
                  <a:pt x="102225" y="61051"/>
                </a:lnTo>
                <a:lnTo>
                  <a:pt x="130252" y="42183"/>
                </a:lnTo>
                <a:lnTo>
                  <a:pt x="164618" y="35270"/>
                </a:lnTo>
                <a:lnTo>
                  <a:pt x="250628" y="35270"/>
                </a:lnTo>
                <a:lnTo>
                  <a:pt x="212681" y="9697"/>
                </a:lnTo>
                <a:lnTo>
                  <a:pt x="164618" y="0"/>
                </a:lnTo>
                <a:close/>
              </a:path>
              <a:path w="329565" h="429259">
                <a:moveTo>
                  <a:pt x="329236" y="270308"/>
                </a:moveTo>
                <a:lnTo>
                  <a:pt x="164618" y="270308"/>
                </a:lnTo>
                <a:lnTo>
                  <a:pt x="178315" y="273089"/>
                </a:lnTo>
                <a:lnTo>
                  <a:pt x="189531" y="280664"/>
                </a:lnTo>
                <a:lnTo>
                  <a:pt x="197110" y="291874"/>
                </a:lnTo>
                <a:lnTo>
                  <a:pt x="199893" y="305563"/>
                </a:lnTo>
                <a:lnTo>
                  <a:pt x="198120" y="316498"/>
                </a:lnTo>
                <a:lnTo>
                  <a:pt x="193206" y="326056"/>
                </a:lnTo>
                <a:lnTo>
                  <a:pt x="185756" y="333740"/>
                </a:lnTo>
                <a:lnTo>
                  <a:pt x="176376" y="339056"/>
                </a:lnTo>
                <a:lnTo>
                  <a:pt x="176376" y="370199"/>
                </a:lnTo>
                <a:lnTo>
                  <a:pt x="329236" y="370199"/>
                </a:lnTo>
                <a:lnTo>
                  <a:pt x="329236" y="270308"/>
                </a:lnTo>
                <a:close/>
              </a:path>
              <a:path w="329565" h="429259">
                <a:moveTo>
                  <a:pt x="164618" y="182168"/>
                </a:moveTo>
                <a:lnTo>
                  <a:pt x="76430" y="188632"/>
                </a:lnTo>
                <a:lnTo>
                  <a:pt x="252806" y="188632"/>
                </a:lnTo>
                <a:lnTo>
                  <a:pt x="164618" y="182168"/>
                </a:lnTo>
                <a:close/>
              </a:path>
              <a:path w="329565" h="429259">
                <a:moveTo>
                  <a:pt x="250628" y="35270"/>
                </a:moveTo>
                <a:lnTo>
                  <a:pt x="164618" y="35270"/>
                </a:lnTo>
                <a:lnTo>
                  <a:pt x="198984" y="42183"/>
                </a:lnTo>
                <a:lnTo>
                  <a:pt x="227011" y="61051"/>
                </a:lnTo>
                <a:lnTo>
                  <a:pt x="245889" y="89062"/>
                </a:lnTo>
                <a:lnTo>
                  <a:pt x="252806" y="123409"/>
                </a:lnTo>
                <a:lnTo>
                  <a:pt x="252806" y="188632"/>
                </a:lnTo>
                <a:lnTo>
                  <a:pt x="288082" y="188632"/>
                </a:lnTo>
                <a:lnTo>
                  <a:pt x="288082" y="123409"/>
                </a:lnTo>
                <a:lnTo>
                  <a:pt x="278381" y="75371"/>
                </a:lnTo>
                <a:lnTo>
                  <a:pt x="251925" y="36144"/>
                </a:lnTo>
                <a:lnTo>
                  <a:pt x="250628" y="352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95288" y="1720595"/>
            <a:ext cx="4859020" cy="3220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1242060">
              <a:lnSpc>
                <a:spcPct val="100000"/>
              </a:lnSpc>
              <a:spcBef>
                <a:spcPts val="1940"/>
              </a:spcBef>
            </a:pP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匯入人員說明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555625" marR="566420" indent="523875">
              <a:lnSpc>
                <a:spcPct val="150000"/>
              </a:lnSpc>
            </a:pPr>
            <a:r>
              <a:rPr sz="18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建議老師使用</a:t>
            </a:r>
            <a:r>
              <a:rPr sz="1800" spc="14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團</a:t>
            </a:r>
            <a:r>
              <a:rPr sz="1800" spc="15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隊</a:t>
            </a:r>
            <a:r>
              <a:rPr sz="1800" spc="14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代</a:t>
            </a:r>
            <a:r>
              <a:rPr sz="1800" spc="16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碼</a:t>
            </a:r>
            <a:r>
              <a:rPr sz="180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讓</a:t>
            </a:r>
            <a:r>
              <a:rPr sz="180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學</a:t>
            </a:r>
            <a:r>
              <a:rPr sz="180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生 </a:t>
            </a:r>
            <a:r>
              <a:rPr sz="18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自行加入較為方便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 marL="555625" marR="594995">
              <a:lnSpc>
                <a:spcPct val="150100"/>
              </a:lnSpc>
              <a:spcBef>
                <a:spcPts val="1500"/>
              </a:spcBef>
            </a:pPr>
            <a:r>
              <a:rPr sz="18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如有其他不便之</a:t>
            </a:r>
            <a:r>
              <a:rPr sz="180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處</a:t>
            </a:r>
            <a:r>
              <a:rPr sz="18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再</a:t>
            </a:r>
            <a:r>
              <a:rPr sz="180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參</a:t>
            </a:r>
            <a:r>
              <a:rPr sz="180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考</a:t>
            </a:r>
            <a:r>
              <a:rPr sz="180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其</a:t>
            </a:r>
            <a:r>
              <a:rPr sz="180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他</a:t>
            </a:r>
            <a:r>
              <a:rPr sz="180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方</a:t>
            </a:r>
            <a:r>
              <a:rPr sz="180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式 </a:t>
            </a:r>
            <a:r>
              <a:rPr sz="18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進行匯入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6939" y="6530441"/>
            <a:ext cx="5302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Bold"/>
                <a:cs typeface="Noto Sans CJK JP Bold"/>
              </a:rPr>
              <a:t>2020/4/13</a:t>
            </a:r>
            <a:endParaRPr sz="800">
              <a:latin typeface="Noto Sans CJK JP Bold"/>
              <a:cs typeface="Noto Sans CJK JP Bol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32916" y="3358896"/>
            <a:ext cx="4232148" cy="2017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7076170" y="2522455"/>
            <a:ext cx="531495" cy="483234"/>
            <a:chOff x="7076170" y="2522455"/>
            <a:chExt cx="531495" cy="483234"/>
          </a:xfrm>
        </p:grpSpPr>
        <p:sp>
          <p:nvSpPr>
            <p:cNvPr id="17" name="object 17"/>
            <p:cNvSpPr/>
            <p:nvPr/>
          </p:nvSpPr>
          <p:spPr>
            <a:xfrm>
              <a:off x="7244267" y="2858698"/>
              <a:ext cx="363113" cy="1216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1217" y="2586580"/>
              <a:ext cx="74375" cy="745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76161" y="2522461"/>
              <a:ext cx="474980" cy="483234"/>
            </a:xfrm>
            <a:custGeom>
              <a:avLst/>
              <a:gdLst/>
              <a:ahLst/>
              <a:cxnLst/>
              <a:rect l="l" t="t" r="r" b="b"/>
              <a:pathLst>
                <a:path w="474979" h="483235">
                  <a:moveTo>
                    <a:pt x="325196" y="90728"/>
                  </a:moveTo>
                  <a:lnTo>
                    <a:pt x="317868" y="83388"/>
                  </a:lnTo>
                  <a:lnTo>
                    <a:pt x="311950" y="83388"/>
                  </a:lnTo>
                  <a:lnTo>
                    <a:pt x="227393" y="168071"/>
                  </a:lnTo>
                  <a:lnTo>
                    <a:pt x="220929" y="166243"/>
                  </a:lnTo>
                  <a:lnTo>
                    <a:pt x="213969" y="168008"/>
                  </a:lnTo>
                  <a:lnTo>
                    <a:pt x="209169" y="172707"/>
                  </a:lnTo>
                  <a:lnTo>
                    <a:pt x="184505" y="212293"/>
                  </a:lnTo>
                  <a:lnTo>
                    <a:pt x="176568" y="178511"/>
                  </a:lnTo>
                  <a:lnTo>
                    <a:pt x="143344" y="155270"/>
                  </a:lnTo>
                  <a:lnTo>
                    <a:pt x="94462" y="148310"/>
                  </a:lnTo>
                  <a:lnTo>
                    <a:pt x="71564" y="152577"/>
                  </a:lnTo>
                  <a:lnTo>
                    <a:pt x="29806" y="175882"/>
                  </a:lnTo>
                  <a:lnTo>
                    <a:pt x="0" y="298729"/>
                  </a:lnTo>
                  <a:lnTo>
                    <a:pt x="1473" y="306057"/>
                  </a:lnTo>
                  <a:lnTo>
                    <a:pt x="5499" y="312039"/>
                  </a:lnTo>
                  <a:lnTo>
                    <a:pt x="11468" y="316077"/>
                  </a:lnTo>
                  <a:lnTo>
                    <a:pt x="18783" y="317550"/>
                  </a:lnTo>
                  <a:lnTo>
                    <a:pt x="27101" y="317334"/>
                  </a:lnTo>
                  <a:lnTo>
                    <a:pt x="34277" y="311670"/>
                  </a:lnTo>
                  <a:lnTo>
                    <a:pt x="55968" y="222643"/>
                  </a:lnTo>
                  <a:lnTo>
                    <a:pt x="55968" y="483031"/>
                  </a:lnTo>
                  <a:lnTo>
                    <a:pt x="92976" y="483031"/>
                  </a:lnTo>
                  <a:lnTo>
                    <a:pt x="92976" y="315480"/>
                  </a:lnTo>
                  <a:lnTo>
                    <a:pt x="111760" y="315480"/>
                  </a:lnTo>
                  <a:lnTo>
                    <a:pt x="111760" y="483031"/>
                  </a:lnTo>
                  <a:lnTo>
                    <a:pt x="148691" y="483031"/>
                  </a:lnTo>
                  <a:lnTo>
                    <a:pt x="148691" y="221449"/>
                  </a:lnTo>
                  <a:lnTo>
                    <a:pt x="156057" y="252971"/>
                  </a:lnTo>
                  <a:lnTo>
                    <a:pt x="164947" y="259321"/>
                  </a:lnTo>
                  <a:lnTo>
                    <a:pt x="171094" y="262051"/>
                  </a:lnTo>
                  <a:lnTo>
                    <a:pt x="177584" y="263791"/>
                  </a:lnTo>
                  <a:lnTo>
                    <a:pt x="190220" y="265315"/>
                  </a:lnTo>
                  <a:lnTo>
                    <a:pt x="196075" y="262648"/>
                  </a:lnTo>
                  <a:lnTo>
                    <a:pt x="239966" y="191058"/>
                  </a:lnTo>
                  <a:lnTo>
                    <a:pt x="240880" y="186436"/>
                  </a:lnTo>
                  <a:lnTo>
                    <a:pt x="240093" y="181927"/>
                  </a:lnTo>
                  <a:lnTo>
                    <a:pt x="325170" y="96710"/>
                  </a:lnTo>
                  <a:lnTo>
                    <a:pt x="325196" y="90728"/>
                  </a:lnTo>
                  <a:close/>
                </a:path>
                <a:path w="474979" h="483235">
                  <a:moveTo>
                    <a:pt x="474865" y="25107"/>
                  </a:moveTo>
                  <a:lnTo>
                    <a:pt x="472897" y="15328"/>
                  </a:lnTo>
                  <a:lnTo>
                    <a:pt x="467537" y="7353"/>
                  </a:lnTo>
                  <a:lnTo>
                    <a:pt x="459574" y="1968"/>
                  </a:lnTo>
                  <a:lnTo>
                    <a:pt x="449821" y="0"/>
                  </a:lnTo>
                  <a:lnTo>
                    <a:pt x="143052" y="0"/>
                  </a:lnTo>
                  <a:lnTo>
                    <a:pt x="133311" y="1968"/>
                  </a:lnTo>
                  <a:lnTo>
                    <a:pt x="125349" y="7353"/>
                  </a:lnTo>
                  <a:lnTo>
                    <a:pt x="119976" y="15328"/>
                  </a:lnTo>
                  <a:lnTo>
                    <a:pt x="118021" y="25107"/>
                  </a:lnTo>
                  <a:lnTo>
                    <a:pt x="118021" y="47688"/>
                  </a:lnTo>
                  <a:lnTo>
                    <a:pt x="131572" y="53479"/>
                  </a:lnTo>
                  <a:lnTo>
                    <a:pt x="143052" y="62750"/>
                  </a:lnTo>
                  <a:lnTo>
                    <a:pt x="143052" y="25107"/>
                  </a:lnTo>
                  <a:lnTo>
                    <a:pt x="449821" y="25107"/>
                  </a:lnTo>
                  <a:lnTo>
                    <a:pt x="449821" y="232117"/>
                  </a:lnTo>
                  <a:lnTo>
                    <a:pt x="236156" y="232117"/>
                  </a:lnTo>
                  <a:lnTo>
                    <a:pt x="220878" y="257200"/>
                  </a:lnTo>
                  <a:lnTo>
                    <a:pt x="449821" y="257200"/>
                  </a:lnTo>
                  <a:lnTo>
                    <a:pt x="459574" y="255231"/>
                  </a:lnTo>
                  <a:lnTo>
                    <a:pt x="467537" y="249859"/>
                  </a:lnTo>
                  <a:lnTo>
                    <a:pt x="472897" y="241884"/>
                  </a:lnTo>
                  <a:lnTo>
                    <a:pt x="474865" y="232117"/>
                  </a:lnTo>
                  <a:lnTo>
                    <a:pt x="474865" y="251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1320774" y="2473528"/>
            <a:ext cx="426720" cy="506730"/>
          </a:xfrm>
          <a:custGeom>
            <a:avLst/>
            <a:gdLst/>
            <a:ahLst/>
            <a:cxnLst/>
            <a:rect l="l" t="t" r="r" b="b"/>
            <a:pathLst>
              <a:path w="426719" h="506730">
                <a:moveTo>
                  <a:pt x="155028" y="242150"/>
                </a:moveTo>
                <a:lnTo>
                  <a:pt x="152958" y="231889"/>
                </a:lnTo>
                <a:lnTo>
                  <a:pt x="147307" y="223520"/>
                </a:lnTo>
                <a:lnTo>
                  <a:pt x="138938" y="217868"/>
                </a:lnTo>
                <a:lnTo>
                  <a:pt x="128676" y="215798"/>
                </a:lnTo>
                <a:lnTo>
                  <a:pt x="118414" y="217868"/>
                </a:lnTo>
                <a:lnTo>
                  <a:pt x="110032" y="223520"/>
                </a:lnTo>
                <a:lnTo>
                  <a:pt x="104381" y="231889"/>
                </a:lnTo>
                <a:lnTo>
                  <a:pt x="102311" y="242150"/>
                </a:lnTo>
                <a:lnTo>
                  <a:pt x="104381" y="252399"/>
                </a:lnTo>
                <a:lnTo>
                  <a:pt x="110032" y="260781"/>
                </a:lnTo>
                <a:lnTo>
                  <a:pt x="118414" y="266420"/>
                </a:lnTo>
                <a:lnTo>
                  <a:pt x="128676" y="268490"/>
                </a:lnTo>
                <a:lnTo>
                  <a:pt x="138938" y="266420"/>
                </a:lnTo>
                <a:lnTo>
                  <a:pt x="147307" y="260781"/>
                </a:lnTo>
                <a:lnTo>
                  <a:pt x="152958" y="252399"/>
                </a:lnTo>
                <a:lnTo>
                  <a:pt x="155028" y="242150"/>
                </a:lnTo>
                <a:close/>
              </a:path>
              <a:path w="426719" h="506730">
                <a:moveTo>
                  <a:pt x="234111" y="114808"/>
                </a:moveTo>
                <a:lnTo>
                  <a:pt x="232029" y="104597"/>
                </a:lnTo>
                <a:lnTo>
                  <a:pt x="226352" y="96227"/>
                </a:lnTo>
                <a:lnTo>
                  <a:pt x="217957" y="90551"/>
                </a:lnTo>
                <a:lnTo>
                  <a:pt x="207759" y="88455"/>
                </a:lnTo>
                <a:lnTo>
                  <a:pt x="197548" y="90551"/>
                </a:lnTo>
                <a:lnTo>
                  <a:pt x="189166" y="96227"/>
                </a:lnTo>
                <a:lnTo>
                  <a:pt x="183476" y="104597"/>
                </a:lnTo>
                <a:lnTo>
                  <a:pt x="181394" y="114808"/>
                </a:lnTo>
                <a:lnTo>
                  <a:pt x="183476" y="125006"/>
                </a:lnTo>
                <a:lnTo>
                  <a:pt x="189166" y="133388"/>
                </a:lnTo>
                <a:lnTo>
                  <a:pt x="197548" y="139065"/>
                </a:lnTo>
                <a:lnTo>
                  <a:pt x="207759" y="141147"/>
                </a:lnTo>
                <a:lnTo>
                  <a:pt x="217957" y="139065"/>
                </a:lnTo>
                <a:lnTo>
                  <a:pt x="226352" y="133388"/>
                </a:lnTo>
                <a:lnTo>
                  <a:pt x="232029" y="125006"/>
                </a:lnTo>
                <a:lnTo>
                  <a:pt x="234111" y="114808"/>
                </a:lnTo>
                <a:close/>
              </a:path>
              <a:path w="426719" h="506730">
                <a:moveTo>
                  <a:pt x="426720" y="290525"/>
                </a:moveTo>
                <a:lnTo>
                  <a:pt x="420522" y="274142"/>
                </a:lnTo>
                <a:lnTo>
                  <a:pt x="377215" y="198869"/>
                </a:lnTo>
                <a:lnTo>
                  <a:pt x="377088" y="194475"/>
                </a:lnTo>
                <a:lnTo>
                  <a:pt x="376542" y="188823"/>
                </a:lnTo>
                <a:lnTo>
                  <a:pt x="375056" y="173774"/>
                </a:lnTo>
                <a:lnTo>
                  <a:pt x="372249" y="145186"/>
                </a:lnTo>
                <a:lnTo>
                  <a:pt x="354380" y="98577"/>
                </a:lnTo>
                <a:lnTo>
                  <a:pt x="324878" y="58191"/>
                </a:lnTo>
                <a:lnTo>
                  <a:pt x="320357" y="54584"/>
                </a:lnTo>
                <a:lnTo>
                  <a:pt x="301459" y="39522"/>
                </a:lnTo>
                <a:lnTo>
                  <a:pt x="284949" y="26339"/>
                </a:lnTo>
                <a:lnTo>
                  <a:pt x="282448" y="25285"/>
                </a:lnTo>
                <a:lnTo>
                  <a:pt x="282448" y="104775"/>
                </a:lnTo>
                <a:lnTo>
                  <a:pt x="282448" y="123583"/>
                </a:lnTo>
                <a:lnTo>
                  <a:pt x="266750" y="131114"/>
                </a:lnTo>
                <a:lnTo>
                  <a:pt x="265493" y="136131"/>
                </a:lnTo>
                <a:lnTo>
                  <a:pt x="260477" y="144919"/>
                </a:lnTo>
                <a:lnTo>
                  <a:pt x="266128" y="161226"/>
                </a:lnTo>
                <a:lnTo>
                  <a:pt x="253568" y="173774"/>
                </a:lnTo>
                <a:lnTo>
                  <a:pt x="237248" y="168122"/>
                </a:lnTo>
                <a:lnTo>
                  <a:pt x="232854" y="170637"/>
                </a:lnTo>
                <a:lnTo>
                  <a:pt x="228460" y="172516"/>
                </a:lnTo>
                <a:lnTo>
                  <a:pt x="223443" y="173774"/>
                </a:lnTo>
                <a:lnTo>
                  <a:pt x="215912" y="188823"/>
                </a:lnTo>
                <a:lnTo>
                  <a:pt x="203987" y="188823"/>
                </a:lnTo>
                <a:lnTo>
                  <a:pt x="203987" y="232105"/>
                </a:lnTo>
                <a:lnTo>
                  <a:pt x="203365" y="250926"/>
                </a:lnTo>
                <a:lnTo>
                  <a:pt x="187667" y="258457"/>
                </a:lnTo>
                <a:lnTo>
                  <a:pt x="186410" y="263474"/>
                </a:lnTo>
                <a:lnTo>
                  <a:pt x="184531" y="267868"/>
                </a:lnTo>
                <a:lnTo>
                  <a:pt x="182016" y="272262"/>
                </a:lnTo>
                <a:lnTo>
                  <a:pt x="187045" y="288569"/>
                </a:lnTo>
                <a:lnTo>
                  <a:pt x="174485" y="301117"/>
                </a:lnTo>
                <a:lnTo>
                  <a:pt x="158165" y="295465"/>
                </a:lnTo>
                <a:lnTo>
                  <a:pt x="153771" y="297980"/>
                </a:lnTo>
                <a:lnTo>
                  <a:pt x="149377" y="299859"/>
                </a:lnTo>
                <a:lnTo>
                  <a:pt x="144360" y="301117"/>
                </a:lnTo>
                <a:lnTo>
                  <a:pt x="137452" y="316166"/>
                </a:lnTo>
                <a:lnTo>
                  <a:pt x="119888" y="316166"/>
                </a:lnTo>
                <a:lnTo>
                  <a:pt x="112356" y="300482"/>
                </a:lnTo>
                <a:lnTo>
                  <a:pt x="109842" y="299859"/>
                </a:lnTo>
                <a:lnTo>
                  <a:pt x="107327" y="299224"/>
                </a:lnTo>
                <a:lnTo>
                  <a:pt x="102933" y="297345"/>
                </a:lnTo>
                <a:lnTo>
                  <a:pt x="98539" y="294843"/>
                </a:lnTo>
                <a:lnTo>
                  <a:pt x="82219" y="299859"/>
                </a:lnTo>
                <a:lnTo>
                  <a:pt x="69672" y="287312"/>
                </a:lnTo>
                <a:lnTo>
                  <a:pt x="75323" y="271005"/>
                </a:lnTo>
                <a:lnTo>
                  <a:pt x="72809" y="266611"/>
                </a:lnTo>
                <a:lnTo>
                  <a:pt x="70929" y="262216"/>
                </a:lnTo>
                <a:lnTo>
                  <a:pt x="69672" y="257200"/>
                </a:lnTo>
                <a:lnTo>
                  <a:pt x="53987" y="249669"/>
                </a:lnTo>
                <a:lnTo>
                  <a:pt x="53987" y="232105"/>
                </a:lnTo>
                <a:lnTo>
                  <a:pt x="69672" y="224586"/>
                </a:lnTo>
                <a:lnTo>
                  <a:pt x="70929" y="219570"/>
                </a:lnTo>
                <a:lnTo>
                  <a:pt x="72809" y="215176"/>
                </a:lnTo>
                <a:lnTo>
                  <a:pt x="75323" y="210781"/>
                </a:lnTo>
                <a:lnTo>
                  <a:pt x="69672" y="194475"/>
                </a:lnTo>
                <a:lnTo>
                  <a:pt x="82219" y="181927"/>
                </a:lnTo>
                <a:lnTo>
                  <a:pt x="98539" y="187566"/>
                </a:lnTo>
                <a:lnTo>
                  <a:pt x="102933" y="185064"/>
                </a:lnTo>
                <a:lnTo>
                  <a:pt x="107327" y="183184"/>
                </a:lnTo>
                <a:lnTo>
                  <a:pt x="112356" y="181927"/>
                </a:lnTo>
                <a:lnTo>
                  <a:pt x="119888" y="166243"/>
                </a:lnTo>
                <a:lnTo>
                  <a:pt x="138087" y="166243"/>
                </a:lnTo>
                <a:lnTo>
                  <a:pt x="145618" y="181927"/>
                </a:lnTo>
                <a:lnTo>
                  <a:pt x="150634" y="183184"/>
                </a:lnTo>
                <a:lnTo>
                  <a:pt x="155028" y="185064"/>
                </a:lnTo>
                <a:lnTo>
                  <a:pt x="159423" y="187566"/>
                </a:lnTo>
                <a:lnTo>
                  <a:pt x="175742" y="181927"/>
                </a:lnTo>
                <a:lnTo>
                  <a:pt x="188302" y="194475"/>
                </a:lnTo>
                <a:lnTo>
                  <a:pt x="182651" y="210781"/>
                </a:lnTo>
                <a:lnTo>
                  <a:pt x="185153" y="215176"/>
                </a:lnTo>
                <a:lnTo>
                  <a:pt x="187045" y="219570"/>
                </a:lnTo>
                <a:lnTo>
                  <a:pt x="188302" y="224586"/>
                </a:lnTo>
                <a:lnTo>
                  <a:pt x="203987" y="232105"/>
                </a:lnTo>
                <a:lnTo>
                  <a:pt x="203987" y="188823"/>
                </a:lnTo>
                <a:lnTo>
                  <a:pt x="198335" y="188823"/>
                </a:lnTo>
                <a:lnTo>
                  <a:pt x="195021" y="181927"/>
                </a:lnTo>
                <a:lnTo>
                  <a:pt x="190804" y="173139"/>
                </a:lnTo>
                <a:lnTo>
                  <a:pt x="185788" y="171894"/>
                </a:lnTo>
                <a:lnTo>
                  <a:pt x="181394" y="170002"/>
                </a:lnTo>
                <a:lnTo>
                  <a:pt x="176999" y="167500"/>
                </a:lnTo>
                <a:lnTo>
                  <a:pt x="160680" y="173139"/>
                </a:lnTo>
                <a:lnTo>
                  <a:pt x="153771" y="166243"/>
                </a:lnTo>
                <a:lnTo>
                  <a:pt x="148132" y="160604"/>
                </a:lnTo>
                <a:lnTo>
                  <a:pt x="153771" y="144284"/>
                </a:lnTo>
                <a:lnTo>
                  <a:pt x="151269" y="139903"/>
                </a:lnTo>
                <a:lnTo>
                  <a:pt x="149377" y="135509"/>
                </a:lnTo>
                <a:lnTo>
                  <a:pt x="148132" y="130492"/>
                </a:lnTo>
                <a:lnTo>
                  <a:pt x="132435" y="122961"/>
                </a:lnTo>
                <a:lnTo>
                  <a:pt x="132435" y="105397"/>
                </a:lnTo>
                <a:lnTo>
                  <a:pt x="148132" y="97866"/>
                </a:lnTo>
                <a:lnTo>
                  <a:pt x="149377" y="92849"/>
                </a:lnTo>
                <a:lnTo>
                  <a:pt x="151269" y="88455"/>
                </a:lnTo>
                <a:lnTo>
                  <a:pt x="153771" y="84074"/>
                </a:lnTo>
                <a:lnTo>
                  <a:pt x="148755" y="67754"/>
                </a:lnTo>
                <a:lnTo>
                  <a:pt x="161302" y="55219"/>
                </a:lnTo>
                <a:lnTo>
                  <a:pt x="177622" y="60858"/>
                </a:lnTo>
                <a:lnTo>
                  <a:pt x="182016" y="58356"/>
                </a:lnTo>
                <a:lnTo>
                  <a:pt x="186410" y="56464"/>
                </a:lnTo>
                <a:lnTo>
                  <a:pt x="191439" y="55219"/>
                </a:lnTo>
                <a:lnTo>
                  <a:pt x="198970" y="39522"/>
                </a:lnTo>
                <a:lnTo>
                  <a:pt x="216535" y="39522"/>
                </a:lnTo>
                <a:lnTo>
                  <a:pt x="224078" y="54584"/>
                </a:lnTo>
                <a:lnTo>
                  <a:pt x="229095" y="55841"/>
                </a:lnTo>
                <a:lnTo>
                  <a:pt x="233489" y="57721"/>
                </a:lnTo>
                <a:lnTo>
                  <a:pt x="237883" y="60236"/>
                </a:lnTo>
                <a:lnTo>
                  <a:pt x="254203" y="54584"/>
                </a:lnTo>
                <a:lnTo>
                  <a:pt x="266750" y="67132"/>
                </a:lnTo>
                <a:lnTo>
                  <a:pt x="261099" y="83439"/>
                </a:lnTo>
                <a:lnTo>
                  <a:pt x="263613" y="87833"/>
                </a:lnTo>
                <a:lnTo>
                  <a:pt x="265493" y="92227"/>
                </a:lnTo>
                <a:lnTo>
                  <a:pt x="266750" y="97243"/>
                </a:lnTo>
                <a:lnTo>
                  <a:pt x="282448" y="104775"/>
                </a:lnTo>
                <a:lnTo>
                  <a:pt x="282448" y="25285"/>
                </a:lnTo>
                <a:lnTo>
                  <a:pt x="238074" y="6578"/>
                </a:lnTo>
                <a:lnTo>
                  <a:pt x="188607" y="0"/>
                </a:lnTo>
                <a:lnTo>
                  <a:pt x="139141" y="6578"/>
                </a:lnTo>
                <a:lnTo>
                  <a:pt x="92265" y="26339"/>
                </a:lnTo>
                <a:lnTo>
                  <a:pt x="52349" y="57937"/>
                </a:lnTo>
                <a:lnTo>
                  <a:pt x="22834" y="98336"/>
                </a:lnTo>
                <a:lnTo>
                  <a:pt x="5041" y="144919"/>
                </a:lnTo>
                <a:lnTo>
                  <a:pt x="0" y="195732"/>
                </a:lnTo>
                <a:lnTo>
                  <a:pt x="4953" y="239471"/>
                </a:lnTo>
                <a:lnTo>
                  <a:pt x="19380" y="280327"/>
                </a:lnTo>
                <a:lnTo>
                  <a:pt x="42633" y="316839"/>
                </a:lnTo>
                <a:lnTo>
                  <a:pt x="74066" y="347535"/>
                </a:lnTo>
                <a:lnTo>
                  <a:pt x="74066" y="506234"/>
                </a:lnTo>
                <a:lnTo>
                  <a:pt x="272402" y="506234"/>
                </a:lnTo>
                <a:lnTo>
                  <a:pt x="272402" y="430961"/>
                </a:lnTo>
                <a:lnTo>
                  <a:pt x="303161" y="430961"/>
                </a:lnTo>
                <a:lnTo>
                  <a:pt x="344639" y="418261"/>
                </a:lnTo>
                <a:lnTo>
                  <a:pt x="371729" y="384467"/>
                </a:lnTo>
                <a:lnTo>
                  <a:pt x="377215" y="355688"/>
                </a:lnTo>
                <a:lnTo>
                  <a:pt x="377215" y="318046"/>
                </a:lnTo>
                <a:lnTo>
                  <a:pt x="404837" y="318046"/>
                </a:lnTo>
                <a:lnTo>
                  <a:pt x="409740" y="316166"/>
                </a:lnTo>
                <a:lnTo>
                  <a:pt x="416293" y="313651"/>
                </a:lnTo>
                <a:lnTo>
                  <a:pt x="424446" y="304088"/>
                </a:lnTo>
                <a:lnTo>
                  <a:pt x="424942" y="301117"/>
                </a:lnTo>
                <a:lnTo>
                  <a:pt x="426720" y="2905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7099666" y="3198610"/>
            <a:ext cx="381635" cy="334010"/>
            <a:chOff x="7082063" y="3420833"/>
            <a:chExt cx="381635" cy="334010"/>
          </a:xfrm>
        </p:grpSpPr>
        <p:sp>
          <p:nvSpPr>
            <p:cNvPr id="22" name="object 22"/>
            <p:cNvSpPr/>
            <p:nvPr/>
          </p:nvSpPr>
          <p:spPr>
            <a:xfrm>
              <a:off x="7201236" y="3420833"/>
              <a:ext cx="262255" cy="334010"/>
            </a:xfrm>
            <a:custGeom>
              <a:avLst/>
              <a:gdLst/>
              <a:ahLst/>
              <a:cxnLst/>
              <a:rect l="l" t="t" r="r" b="b"/>
              <a:pathLst>
                <a:path w="262254" h="334010">
                  <a:moveTo>
                    <a:pt x="114406" y="0"/>
                  </a:moveTo>
                  <a:lnTo>
                    <a:pt x="103300" y="2255"/>
                  </a:lnTo>
                  <a:lnTo>
                    <a:pt x="94206" y="8396"/>
                  </a:lnTo>
                  <a:lnTo>
                    <a:pt x="88061" y="17486"/>
                  </a:lnTo>
                  <a:lnTo>
                    <a:pt x="85804" y="28585"/>
                  </a:lnTo>
                  <a:lnTo>
                    <a:pt x="72598" y="76868"/>
                  </a:lnTo>
                  <a:lnTo>
                    <a:pt x="43438" y="112555"/>
                  </a:lnTo>
                  <a:lnTo>
                    <a:pt x="14010" y="134843"/>
                  </a:lnTo>
                  <a:lnTo>
                    <a:pt x="0" y="142927"/>
                  </a:lnTo>
                  <a:lnTo>
                    <a:pt x="0" y="295383"/>
                  </a:lnTo>
                  <a:lnTo>
                    <a:pt x="20937" y="301338"/>
                  </a:lnTo>
                  <a:lnTo>
                    <a:pt x="38790" y="314440"/>
                  </a:lnTo>
                  <a:lnTo>
                    <a:pt x="62275" y="327542"/>
                  </a:lnTo>
                  <a:lnTo>
                    <a:pt x="100105" y="333497"/>
                  </a:lnTo>
                  <a:lnTo>
                    <a:pt x="185909" y="333497"/>
                  </a:lnTo>
                  <a:lnTo>
                    <a:pt x="197015" y="331242"/>
                  </a:lnTo>
                  <a:lnTo>
                    <a:pt x="206109" y="325100"/>
                  </a:lnTo>
                  <a:lnTo>
                    <a:pt x="212254" y="316011"/>
                  </a:lnTo>
                  <a:lnTo>
                    <a:pt x="214511" y="304912"/>
                  </a:lnTo>
                  <a:lnTo>
                    <a:pt x="214511" y="297289"/>
                  </a:lnTo>
                  <a:lnTo>
                    <a:pt x="211651" y="290619"/>
                  </a:lnTo>
                  <a:lnTo>
                    <a:pt x="206884" y="285855"/>
                  </a:lnTo>
                  <a:lnTo>
                    <a:pt x="209744" y="285855"/>
                  </a:lnTo>
                  <a:lnTo>
                    <a:pt x="220849" y="283599"/>
                  </a:lnTo>
                  <a:lnTo>
                    <a:pt x="229944" y="277458"/>
                  </a:lnTo>
                  <a:lnTo>
                    <a:pt x="236089" y="268368"/>
                  </a:lnTo>
                  <a:lnTo>
                    <a:pt x="238345" y="257269"/>
                  </a:lnTo>
                  <a:lnTo>
                    <a:pt x="238345" y="249646"/>
                  </a:lnTo>
                  <a:lnTo>
                    <a:pt x="235485" y="242500"/>
                  </a:lnTo>
                  <a:lnTo>
                    <a:pt x="230242" y="237259"/>
                  </a:lnTo>
                  <a:lnTo>
                    <a:pt x="239172" y="233612"/>
                  </a:lnTo>
                  <a:lnTo>
                    <a:pt x="246270" y="227373"/>
                  </a:lnTo>
                  <a:lnTo>
                    <a:pt x="250955" y="219170"/>
                  </a:lnTo>
                  <a:lnTo>
                    <a:pt x="252646" y="209627"/>
                  </a:lnTo>
                  <a:lnTo>
                    <a:pt x="252646" y="201527"/>
                  </a:lnTo>
                  <a:lnTo>
                    <a:pt x="249309" y="193905"/>
                  </a:lnTo>
                  <a:lnTo>
                    <a:pt x="243589" y="188664"/>
                  </a:lnTo>
                  <a:lnTo>
                    <a:pt x="251119" y="184629"/>
                  </a:lnTo>
                  <a:lnTo>
                    <a:pt x="256996" y="178540"/>
                  </a:lnTo>
                  <a:lnTo>
                    <a:pt x="260817" y="170843"/>
                  </a:lnTo>
                  <a:lnTo>
                    <a:pt x="262180" y="161984"/>
                  </a:lnTo>
                  <a:lnTo>
                    <a:pt x="259923" y="150885"/>
                  </a:lnTo>
                  <a:lnTo>
                    <a:pt x="253778" y="141796"/>
                  </a:lnTo>
                  <a:lnTo>
                    <a:pt x="244684" y="135654"/>
                  </a:lnTo>
                  <a:lnTo>
                    <a:pt x="233579" y="133399"/>
                  </a:lnTo>
                  <a:lnTo>
                    <a:pt x="135380" y="133399"/>
                  </a:lnTo>
                  <a:lnTo>
                    <a:pt x="129183" y="127205"/>
                  </a:lnTo>
                  <a:lnTo>
                    <a:pt x="128706" y="119582"/>
                  </a:lnTo>
                  <a:lnTo>
                    <a:pt x="136035" y="95344"/>
                  </a:lnTo>
                  <a:lnTo>
                    <a:pt x="140840" y="69133"/>
                  </a:lnTo>
                  <a:lnTo>
                    <a:pt x="143007" y="28585"/>
                  </a:lnTo>
                  <a:lnTo>
                    <a:pt x="140750" y="17486"/>
                  </a:lnTo>
                  <a:lnTo>
                    <a:pt x="134605" y="8396"/>
                  </a:lnTo>
                  <a:lnTo>
                    <a:pt x="125511" y="2255"/>
                  </a:lnTo>
                  <a:lnTo>
                    <a:pt x="1144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82063" y="3539940"/>
              <a:ext cx="90571" cy="20009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461760"/>
            <a:chOff x="-1523" y="0"/>
            <a:chExt cx="12193905" cy="6461760"/>
          </a:xfrm>
        </p:grpSpPr>
        <p:sp>
          <p:nvSpPr>
            <p:cNvPr id="3" name="object 3"/>
            <p:cNvSpPr/>
            <p:nvPr/>
          </p:nvSpPr>
          <p:spPr>
            <a:xfrm>
              <a:off x="-1523" y="0"/>
              <a:ext cx="12193524" cy="2720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1187" y="467868"/>
              <a:ext cx="11465052" cy="5993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3108"/>
              <a:ext cx="11363325" cy="5892165"/>
            </a:xfrm>
            <a:custGeom>
              <a:avLst/>
              <a:gdLst/>
              <a:ahLst/>
              <a:cxnLst/>
              <a:rect l="l" t="t" r="r" b="b"/>
              <a:pathLst>
                <a:path w="11363325" h="5892165">
                  <a:moveTo>
                    <a:pt x="11362944" y="0"/>
                  </a:moveTo>
                  <a:lnTo>
                    <a:pt x="0" y="0"/>
                  </a:lnTo>
                  <a:lnTo>
                    <a:pt x="0" y="5891784"/>
                  </a:lnTo>
                  <a:lnTo>
                    <a:pt x="11362944" y="5891784"/>
                  </a:lnTo>
                  <a:lnTo>
                    <a:pt x="11362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1264919"/>
              <a:ext cx="10524490" cy="0"/>
            </a:xfrm>
            <a:custGeom>
              <a:avLst/>
              <a:gdLst/>
              <a:ahLst/>
              <a:cxnLst/>
              <a:rect l="l" t="t" r="r" b="b"/>
              <a:pathLst>
                <a:path w="10524490">
                  <a:moveTo>
                    <a:pt x="0" y="0"/>
                  </a:moveTo>
                  <a:lnTo>
                    <a:pt x="10524363" y="0"/>
                  </a:lnTo>
                </a:path>
              </a:pathLst>
            </a:custGeom>
            <a:ln w="6350">
              <a:solidFill>
                <a:srgbClr val="D0CEC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747140"/>
            <a:ext cx="22999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團隊內部介面：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r="22462" b="23626"/>
          <a:stretch/>
        </p:blipFill>
        <p:spPr>
          <a:xfrm>
            <a:off x="1723545" y="1250142"/>
            <a:ext cx="8740336" cy="48426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3"/>
          </p:nvPr>
        </p:nvSpPr>
        <p:spPr>
          <a:xfrm>
            <a:off x="6495288" y="1720595"/>
            <a:ext cx="4859020" cy="16219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 marL="520700">
              <a:lnSpc>
                <a:spcPct val="100000"/>
              </a:lnSpc>
              <a:spcBef>
                <a:spcPts val="1650"/>
              </a:spcBef>
            </a:pP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中心點</a:t>
            </a:r>
            <a:r>
              <a:rPr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：</a:t>
            </a:r>
            <a:r>
              <a:rPr spc="-229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</a:p>
          <a:p>
            <a:pPr marL="520700" marR="585470">
              <a:lnSpc>
                <a:spcPct val="130000"/>
              </a:lnSpc>
              <a:spcBef>
                <a:spcPts val="1500"/>
              </a:spcBef>
            </a:pP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能讓學生</a:t>
            </a:r>
            <a:r>
              <a:rPr spc="14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與老師之</a:t>
            </a: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間</a:t>
            </a:r>
            <a:r>
              <a:rPr spc="14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在此交流及</a:t>
            </a: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各</a:t>
            </a:r>
            <a:r>
              <a:rPr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式 </a:t>
            </a: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快捷鍵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747140"/>
            <a:ext cx="2927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團隊內部介面介</a:t>
            </a:r>
            <a:r>
              <a:rPr sz="2400" spc="14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紹</a:t>
            </a:r>
            <a:r>
              <a:rPr sz="240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：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838200" y="1720595"/>
            <a:ext cx="4859020" cy="3760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478790">
              <a:lnSpc>
                <a:spcPct val="100000"/>
              </a:lnSpc>
              <a:spcBef>
                <a:spcPts val="5"/>
              </a:spcBef>
            </a:pP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橫排列：</a:t>
            </a:r>
          </a:p>
          <a:p>
            <a:pPr marL="478790" marR="450850">
              <a:lnSpc>
                <a:spcPct val="219400"/>
              </a:lnSpc>
            </a:pPr>
            <a:r>
              <a:rPr sz="1400" spc="150" dirty="0" err="1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貼文</a:t>
            </a:r>
            <a:r>
              <a:rPr lang="en-US" altLang="zh-TW" sz="1400" dirty="0" err="1">
                <a:latin typeface="文鼎中特圓" panose="020B0609010101010101" pitchFamily="49" charset="-120"/>
                <a:ea typeface="文鼎中特圓" panose="020B0609010101010101" pitchFamily="49" charset="-120"/>
              </a:rPr>
              <a:t>:</a:t>
            </a:r>
            <a:r>
              <a:rPr sz="1400" spc="150" dirty="0" err="1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老</a:t>
            </a:r>
            <a:r>
              <a:rPr sz="1400" spc="140" dirty="0" err="1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師於上課</a:t>
            </a:r>
            <a:r>
              <a:rPr sz="1400" spc="150" dirty="0" err="1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時</a:t>
            </a:r>
            <a:r>
              <a:rPr sz="1400" spc="140" dirty="0" err="1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間的課程公</a:t>
            </a:r>
            <a:r>
              <a:rPr sz="1400" spc="150" dirty="0" err="1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告</a:t>
            </a:r>
            <a:r>
              <a:rPr sz="1400" spc="140" dirty="0" err="1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或注意事</a:t>
            </a:r>
            <a:r>
              <a:rPr sz="1400" dirty="0" err="1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項</a:t>
            </a:r>
            <a:r>
              <a:rPr sz="1400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endParaRPr lang="en-US" sz="1400" dirty="0" smtClean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  <a:p>
            <a:pPr marL="478790" marR="450850">
              <a:lnSpc>
                <a:spcPct val="219400"/>
              </a:lnSpc>
            </a:pPr>
            <a:r>
              <a:rPr sz="1400" spc="150" dirty="0" err="1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檔案</a:t>
            </a:r>
            <a:r>
              <a:rPr sz="140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：</a:t>
            </a:r>
            <a:r>
              <a:rPr sz="1400" spc="-17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上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傳教材及</a:t>
            </a: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上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課相關檔</a:t>
            </a:r>
            <a:r>
              <a:rPr sz="140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案</a:t>
            </a:r>
          </a:p>
          <a:p>
            <a:pPr marL="478790" marR="450850">
              <a:lnSpc>
                <a:spcPct val="130000"/>
              </a:lnSpc>
              <a:spcBef>
                <a:spcPts val="1500"/>
              </a:spcBef>
            </a:pP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課程筆記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本</a:t>
            </a:r>
            <a:r>
              <a:rPr sz="140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：</a:t>
            </a:r>
            <a:r>
              <a:rPr sz="1400" spc="-19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可於</a:t>
            </a: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上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課時間跟學</a:t>
            </a: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生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一起互動</a:t>
            </a:r>
            <a:r>
              <a:rPr sz="140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塗 </a:t>
            </a:r>
            <a:r>
              <a:rPr sz="1400"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鴉或筆記</a:t>
            </a:r>
            <a:endParaRPr sz="1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9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  <a:p>
            <a:pPr marL="478790">
              <a:lnSpc>
                <a:spcPct val="100000"/>
              </a:lnSpc>
            </a:pPr>
            <a:r>
              <a:rPr sz="1400"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作業</a:t>
            </a:r>
            <a:r>
              <a:rPr sz="1400" spc="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：</a:t>
            </a:r>
            <a:r>
              <a:rPr sz="1400" spc="-17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z="1400"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建</a:t>
            </a:r>
            <a:r>
              <a:rPr sz="1400" spc="14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立測驗及</a:t>
            </a:r>
            <a:r>
              <a:rPr sz="1400"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作</a:t>
            </a:r>
            <a:r>
              <a:rPr sz="1400" spc="14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業使</a:t>
            </a:r>
            <a:r>
              <a:rPr sz="1400" spc="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用</a:t>
            </a:r>
            <a:endParaRPr sz="1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9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  <a:p>
            <a:pPr marL="478790">
              <a:lnSpc>
                <a:spcPct val="100000"/>
              </a:lnSpc>
            </a:pP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成績</a:t>
            </a:r>
            <a:r>
              <a:rPr sz="140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：</a:t>
            </a:r>
            <a:r>
              <a:rPr sz="1400" spc="-17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由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出的作業</a:t>
            </a: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能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在此為學生</a:t>
            </a: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評</a:t>
            </a:r>
            <a:r>
              <a:rPr sz="140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分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6939" y="6530441"/>
            <a:ext cx="5302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Bold"/>
                <a:cs typeface="Noto Sans CJK JP Bold"/>
              </a:rPr>
              <a:t>2020/4/13</a:t>
            </a:r>
            <a:endParaRPr sz="800">
              <a:latin typeface="Noto Sans CJK JP Bold"/>
              <a:cs typeface="Noto Sans CJK JP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1352" y="2151888"/>
            <a:ext cx="4715256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90588" y="3665220"/>
            <a:ext cx="4087367" cy="2278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 txBox="1">
            <a:spLocks/>
          </p:cNvSpPr>
          <p:nvPr/>
        </p:nvSpPr>
        <p:spPr>
          <a:xfrm>
            <a:off x="533400" y="304800"/>
            <a:ext cx="2927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200" b="0" i="0">
                <a:solidFill>
                  <a:schemeClr val="bg1"/>
                </a:solidFill>
                <a:latin typeface="Noto Sans CJK JP Medium"/>
                <a:ea typeface="+mj-ea"/>
                <a:cs typeface="Noto Sans CJK JP Medium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zh-TW" altLang="en-US" sz="2400" kern="0" spc="155" dirty="0" smtClean="0">
                <a:solidFill>
                  <a:srgbClr val="ED466D"/>
                </a:solidFill>
              </a:rPr>
              <a:t>示範影片</a:t>
            </a:r>
            <a:r>
              <a:rPr lang="zh-TW" altLang="en-US" sz="2400" kern="0" dirty="0" smtClean="0">
                <a:solidFill>
                  <a:srgbClr val="ED466D"/>
                </a:solidFill>
              </a:rPr>
              <a:t>：</a:t>
            </a:r>
            <a:endParaRPr lang="zh-TW" altLang="en-US" sz="2400" kern="0" dirty="0"/>
          </a:p>
        </p:txBody>
      </p:sp>
      <p:pic>
        <p:nvPicPr>
          <p:cNvPr id="7" name="Teams-建立團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762000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4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7135" y="0"/>
            <a:ext cx="7674863" cy="23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81583"/>
            <a:ext cx="11782425" cy="6376670"/>
            <a:chOff x="0" y="481583"/>
            <a:chExt cx="11782425" cy="6376670"/>
          </a:xfrm>
        </p:grpSpPr>
        <p:sp>
          <p:nvSpPr>
            <p:cNvPr id="4" name="object 4"/>
            <p:cNvSpPr/>
            <p:nvPr/>
          </p:nvSpPr>
          <p:spPr>
            <a:xfrm>
              <a:off x="0" y="3232509"/>
              <a:ext cx="7674864" cy="3625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1583"/>
              <a:ext cx="11367516" cy="5875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加入團隊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r="22737" b="23539"/>
          <a:stretch/>
        </p:blipFill>
        <p:spPr>
          <a:xfrm>
            <a:off x="1828800" y="1370757"/>
            <a:ext cx="8714567" cy="485103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8" y="747140"/>
            <a:ext cx="36550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加入團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隊</a:t>
            </a:r>
            <a:r>
              <a:rPr sz="2400" spc="3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-</a:t>
            </a: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手動邀請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51157" y="3695661"/>
            <a:ext cx="675633" cy="567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77000" y="5001274"/>
            <a:ext cx="3226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點選</a:t>
            </a:r>
            <a:r>
              <a:rPr sz="1800" b="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左上三點</a:t>
            </a:r>
            <a:r>
              <a:rPr sz="1800" b="0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進入後點</a:t>
            </a:r>
            <a:r>
              <a:rPr sz="1800" b="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新增成員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1590" y="4823139"/>
            <a:ext cx="317710" cy="365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r="22484" b="23170"/>
          <a:stretch/>
        </p:blipFill>
        <p:spPr>
          <a:xfrm>
            <a:off x="838200" y="594342"/>
            <a:ext cx="10134600" cy="5650264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3418338" y="2114550"/>
            <a:ext cx="4984744" cy="1036485"/>
            <a:chOff x="3418338" y="2114550"/>
            <a:chExt cx="4984744" cy="1036485"/>
          </a:xfrm>
        </p:grpSpPr>
        <p:sp>
          <p:nvSpPr>
            <p:cNvPr id="4" name="object 4"/>
            <p:cNvSpPr/>
            <p:nvPr/>
          </p:nvSpPr>
          <p:spPr>
            <a:xfrm>
              <a:off x="3749802" y="2114550"/>
              <a:ext cx="4653280" cy="822960"/>
            </a:xfrm>
            <a:custGeom>
              <a:avLst/>
              <a:gdLst/>
              <a:ahLst/>
              <a:cxnLst/>
              <a:rect l="l" t="t" r="r" b="b"/>
              <a:pathLst>
                <a:path w="4653280" h="822960">
                  <a:moveTo>
                    <a:pt x="0" y="822960"/>
                  </a:moveTo>
                  <a:lnTo>
                    <a:pt x="4652772" y="822960"/>
                  </a:lnTo>
                  <a:lnTo>
                    <a:pt x="4652772" y="0"/>
                  </a:lnTo>
                  <a:lnTo>
                    <a:pt x="0" y="0"/>
                  </a:lnTo>
                  <a:lnTo>
                    <a:pt x="0" y="822960"/>
                  </a:lnTo>
                  <a:close/>
                </a:path>
              </a:pathLst>
            </a:custGeom>
            <a:ln w="38100">
              <a:solidFill>
                <a:srgbClr val="F064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18338" y="2752233"/>
              <a:ext cx="286466" cy="39880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970401" y="3119754"/>
            <a:ext cx="387819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此處</a:t>
            </a:r>
            <a:r>
              <a:rPr sz="1800" b="0" spc="-5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可</a:t>
            </a:r>
            <a:r>
              <a:rPr sz="1800" b="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手動新增成員</a:t>
            </a:r>
            <a:r>
              <a:rPr sz="1800" b="0" spc="245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(</a:t>
            </a:r>
            <a:r>
              <a:rPr sz="1800" b="0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學</a:t>
            </a:r>
            <a:r>
              <a:rPr sz="1800" b="0" spc="-5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生</a:t>
            </a:r>
            <a:r>
              <a:rPr sz="1800" b="0" spc="95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o</a:t>
            </a:r>
            <a:r>
              <a:rPr sz="1800" b="0" spc="55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r</a:t>
            </a:r>
            <a:r>
              <a:rPr sz="1800" b="0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老師</a:t>
            </a:r>
            <a:r>
              <a:rPr sz="1800" b="0" spc="245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)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r="22627" b="23436"/>
          <a:stretch/>
        </p:blipFill>
        <p:spPr>
          <a:xfrm>
            <a:off x="1369590" y="1083331"/>
            <a:ext cx="9144000" cy="5089716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557174"/>
            <a:ext cx="41884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加入團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隊</a:t>
            </a:r>
            <a:r>
              <a:rPr sz="2400" spc="3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-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產生邀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請</a:t>
            </a:r>
            <a:r>
              <a:rPr sz="240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碼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48200" y="3589542"/>
            <a:ext cx="664965" cy="669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83745" y="4432887"/>
            <a:ext cx="3226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點選</a:t>
            </a:r>
            <a:r>
              <a:rPr sz="1800" b="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左上三點</a:t>
            </a:r>
            <a:r>
              <a:rPr sz="1800" b="0" dirty="0">
                <a:solidFill>
                  <a:srgbClr val="001F5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進入後點</a:t>
            </a:r>
            <a:r>
              <a:rPr sz="1800" b="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管理團隊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89600" y="4209841"/>
            <a:ext cx="317710" cy="365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t="1351" r="22466" b="22973"/>
          <a:stretch/>
        </p:blipFill>
        <p:spPr>
          <a:xfrm>
            <a:off x="1219200" y="762000"/>
            <a:ext cx="10058399" cy="5522259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3787745" y="1708539"/>
            <a:ext cx="3080320" cy="2843394"/>
            <a:chOff x="4024884" y="2162555"/>
            <a:chExt cx="3080320" cy="2843394"/>
          </a:xfrm>
        </p:grpSpPr>
        <p:sp>
          <p:nvSpPr>
            <p:cNvPr id="4" name="object 4"/>
            <p:cNvSpPr/>
            <p:nvPr/>
          </p:nvSpPr>
          <p:spPr>
            <a:xfrm>
              <a:off x="5401055" y="2162555"/>
              <a:ext cx="664781" cy="5650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24884" y="4011167"/>
              <a:ext cx="1511808" cy="5548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55791" y="4415028"/>
              <a:ext cx="1149413" cy="59092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38953" y="1369948"/>
            <a:ext cx="4140835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進入後，點擊</a:t>
            </a:r>
            <a:r>
              <a:rPr sz="1800" b="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設定</a:t>
            </a:r>
            <a:r>
              <a:rPr sz="1800" b="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內的</a:t>
            </a:r>
            <a:r>
              <a:rPr sz="1800" b="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團隊代碼</a:t>
            </a:r>
            <a:r>
              <a:rPr sz="1800" b="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後</a:t>
            </a:r>
            <a:r>
              <a:rPr sz="1800" b="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按</a:t>
            </a:r>
            <a:r>
              <a:rPr sz="1800" b="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產生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600" dirty="0">
              <a:latin typeface="Noto Sans CJK JP Medium"/>
              <a:cs typeface="Noto Sans CJK JP Medium"/>
            </a:endParaRPr>
          </a:p>
          <a:p>
            <a:pPr marL="292100">
              <a:lnSpc>
                <a:spcPct val="100000"/>
              </a:lnSpc>
            </a:pPr>
            <a:r>
              <a:rPr sz="1800" spc="-15" dirty="0">
                <a:latin typeface="VL PGothic"/>
                <a:cs typeface="VL PGothic"/>
              </a:rPr>
              <a:t>1</a:t>
            </a:r>
            <a:endParaRPr sz="1800" dirty="0">
              <a:latin typeface="VL PGothic"/>
              <a:cs typeface="VL P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09629" y="3976819"/>
            <a:ext cx="167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VL PGothic"/>
                <a:cs typeface="VL PGothic"/>
              </a:rPr>
              <a:t>2</a:t>
            </a:r>
            <a:endParaRPr sz="1800" dirty="0">
              <a:latin typeface="VL PGothic"/>
              <a:cs typeface="VL P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68065" y="3940317"/>
            <a:ext cx="167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VL PGothic"/>
                <a:cs typeface="VL PGothic"/>
              </a:rPr>
              <a:t>3</a:t>
            </a:r>
            <a:endParaRPr sz="1800" dirty="0">
              <a:latin typeface="VL PGothic"/>
              <a:cs typeface="VL P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351" r="22466" b="22973"/>
          <a:stretch/>
        </p:blipFill>
        <p:spPr>
          <a:xfrm>
            <a:off x="1219200" y="762000"/>
            <a:ext cx="10058399" cy="55222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93047" y="3886200"/>
            <a:ext cx="1310703" cy="707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78003" y="3523129"/>
            <a:ext cx="5181123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0000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產生代碼後即可分享給成員讓成員能使用代碼進入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7135" y="0"/>
            <a:ext cx="7674863" cy="23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81583"/>
            <a:ext cx="11782425" cy="6376670"/>
            <a:chOff x="0" y="481583"/>
            <a:chExt cx="11782425" cy="6376670"/>
          </a:xfrm>
        </p:grpSpPr>
        <p:sp>
          <p:nvSpPr>
            <p:cNvPr id="4" name="object 4"/>
            <p:cNvSpPr/>
            <p:nvPr/>
          </p:nvSpPr>
          <p:spPr>
            <a:xfrm>
              <a:off x="0" y="3232509"/>
              <a:ext cx="7674864" cy="3625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1583"/>
              <a:ext cx="11367516" cy="5875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79473" y="2601925"/>
            <a:ext cx="84366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硬體需求及軟體版本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t="1299" r="22565" b="23377"/>
          <a:stretch/>
        </p:blipFill>
        <p:spPr>
          <a:xfrm>
            <a:off x="1524000" y="1219200"/>
            <a:ext cx="8991600" cy="4919932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635317"/>
            <a:ext cx="2599817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使用代碼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加</a:t>
            </a:r>
            <a:r>
              <a:rPr sz="240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入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31952" y="1605122"/>
            <a:ext cx="2540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於此處輸入代碼即可進入</a:t>
            </a:r>
            <a:endParaRPr sz="1800" dirty="0">
              <a:latin typeface="Noto Sans CJK JP Medium"/>
              <a:cs typeface="Noto Sans CJK JP Medium"/>
            </a:endParaRPr>
          </a:p>
        </p:txBody>
      </p:sp>
      <p:sp>
        <p:nvSpPr>
          <p:cNvPr id="11" name="object 4"/>
          <p:cNvSpPr/>
          <p:nvPr/>
        </p:nvSpPr>
        <p:spPr>
          <a:xfrm>
            <a:off x="3585952" y="1981200"/>
            <a:ext cx="2286000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/>
          </p:cNvSpPr>
          <p:nvPr/>
        </p:nvSpPr>
        <p:spPr>
          <a:xfrm>
            <a:off x="609600" y="609600"/>
            <a:ext cx="2927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200" b="0" i="0">
                <a:solidFill>
                  <a:schemeClr val="bg1"/>
                </a:solidFill>
                <a:latin typeface="Noto Sans CJK JP Medium"/>
                <a:ea typeface="+mj-ea"/>
                <a:cs typeface="Noto Sans CJK JP Medium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zh-TW" altLang="en-US" sz="2400" kern="0" spc="155" dirty="0" smtClean="0">
                <a:solidFill>
                  <a:srgbClr val="ED466D"/>
                </a:solidFill>
              </a:rPr>
              <a:t>示範影片</a:t>
            </a:r>
            <a:r>
              <a:rPr lang="zh-TW" altLang="en-US" sz="2400" kern="0" dirty="0" smtClean="0">
                <a:solidFill>
                  <a:srgbClr val="ED466D"/>
                </a:solidFill>
              </a:rPr>
              <a:t>：</a:t>
            </a:r>
            <a:endParaRPr lang="zh-TW" altLang="en-US" sz="2400" kern="0" dirty="0"/>
          </a:p>
        </p:txBody>
      </p:sp>
      <p:pic>
        <p:nvPicPr>
          <p:cNvPr id="5" name="Teams-加入團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066800"/>
            <a:ext cx="88392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7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7135" y="0"/>
            <a:ext cx="7674863" cy="23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81583"/>
            <a:ext cx="11782425" cy="6376670"/>
            <a:chOff x="0" y="481583"/>
            <a:chExt cx="11782425" cy="6376670"/>
          </a:xfrm>
        </p:grpSpPr>
        <p:sp>
          <p:nvSpPr>
            <p:cNvPr id="4" name="object 4"/>
            <p:cNvSpPr/>
            <p:nvPr/>
          </p:nvSpPr>
          <p:spPr>
            <a:xfrm>
              <a:off x="0" y="3232509"/>
              <a:ext cx="7674864" cy="3625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1583"/>
              <a:ext cx="11367516" cy="5875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72436" y="2937205"/>
            <a:ext cx="82473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/>
              <a:t>開啟視</a:t>
            </a:r>
            <a:r>
              <a:rPr spc="150" dirty="0"/>
              <a:t>訊</a:t>
            </a:r>
            <a:r>
              <a:rPr spc="405" dirty="0"/>
              <a:t>(</a:t>
            </a:r>
            <a:r>
              <a:rPr spc="140" dirty="0"/>
              <a:t>通</a:t>
            </a:r>
            <a:r>
              <a:rPr spc="150" dirty="0"/>
              <a:t>話</a:t>
            </a:r>
            <a:r>
              <a:rPr spc="395" dirty="0"/>
              <a:t>)</a:t>
            </a:r>
            <a:r>
              <a:rPr spc="140" dirty="0"/>
              <a:t>會議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6939" y="1969770"/>
            <a:ext cx="4654550" cy="3025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155" dirty="0">
                <a:latin typeface="Noto Sans CJK JP Medium"/>
                <a:cs typeface="Noto Sans CJK JP Medium"/>
              </a:rPr>
              <a:t>團隊成員都加入</a:t>
            </a:r>
            <a:r>
              <a:rPr sz="2400" b="0" spc="145" dirty="0">
                <a:latin typeface="Noto Sans CJK JP Medium"/>
                <a:cs typeface="Noto Sans CJK JP Medium"/>
              </a:rPr>
              <a:t>之</a:t>
            </a:r>
            <a:r>
              <a:rPr sz="2400" b="0" dirty="0">
                <a:latin typeface="Noto Sans CJK JP Medium"/>
                <a:cs typeface="Noto Sans CJK JP Medium"/>
              </a:rPr>
              <a:t>後</a:t>
            </a:r>
            <a:endParaRPr sz="2400">
              <a:latin typeface="Noto Sans CJK JP Medium"/>
              <a:cs typeface="Noto Sans CJK JP Medium"/>
            </a:endParaRPr>
          </a:p>
          <a:p>
            <a:pPr marL="12700" marR="790575">
              <a:lnSpc>
                <a:spcPct val="180000"/>
              </a:lnSpc>
            </a:pPr>
            <a:r>
              <a:rPr sz="2400" b="0" spc="155" dirty="0">
                <a:latin typeface="Noto Sans CJK JP Medium"/>
                <a:cs typeface="Noto Sans CJK JP Medium"/>
              </a:rPr>
              <a:t>就可以開啟視</a:t>
            </a:r>
            <a:r>
              <a:rPr sz="2400" b="0" spc="145" dirty="0">
                <a:latin typeface="Noto Sans CJK JP Medium"/>
                <a:cs typeface="Noto Sans CJK JP Medium"/>
              </a:rPr>
              <a:t>訊</a:t>
            </a:r>
            <a:r>
              <a:rPr sz="2400" b="0" spc="225" dirty="0">
                <a:latin typeface="Noto Sans CJK JP Medium"/>
                <a:cs typeface="Noto Sans CJK JP Medium"/>
              </a:rPr>
              <a:t>(</a:t>
            </a:r>
            <a:r>
              <a:rPr sz="2400" b="0" spc="155" dirty="0">
                <a:latin typeface="Noto Sans CJK JP Medium"/>
                <a:cs typeface="Noto Sans CJK JP Medium"/>
              </a:rPr>
              <a:t>通</a:t>
            </a:r>
            <a:r>
              <a:rPr sz="2400" b="0" spc="140" dirty="0">
                <a:latin typeface="Noto Sans CJK JP Medium"/>
                <a:cs typeface="Noto Sans CJK JP Medium"/>
              </a:rPr>
              <a:t>話</a:t>
            </a:r>
            <a:r>
              <a:rPr sz="2400" b="0" spc="235" dirty="0">
                <a:latin typeface="Noto Sans CJK JP Medium"/>
                <a:cs typeface="Noto Sans CJK JP Medium"/>
              </a:rPr>
              <a:t>)</a:t>
            </a:r>
            <a:r>
              <a:rPr sz="2400" b="0" spc="140" dirty="0">
                <a:latin typeface="Noto Sans CJK JP Medium"/>
                <a:cs typeface="Noto Sans CJK JP Medium"/>
              </a:rPr>
              <a:t>會議 </a:t>
            </a:r>
            <a:r>
              <a:rPr sz="2400" b="0" spc="155" dirty="0">
                <a:latin typeface="Noto Sans CJK JP Medium"/>
                <a:cs typeface="Noto Sans CJK JP Medium"/>
              </a:rPr>
              <a:t>開啟會議後</a:t>
            </a:r>
            <a:endParaRPr sz="2400">
              <a:latin typeface="Noto Sans CJK JP Medium"/>
              <a:cs typeface="Noto Sans CJK JP Medium"/>
            </a:endParaRPr>
          </a:p>
          <a:p>
            <a:pPr marL="12700" marR="5080">
              <a:lnSpc>
                <a:spcPct val="180000"/>
              </a:lnSpc>
              <a:spcBef>
                <a:spcPts val="5"/>
              </a:spcBef>
            </a:pPr>
            <a:r>
              <a:rPr sz="2400" b="0" spc="155" dirty="0">
                <a:latin typeface="Noto Sans CJK JP Medium"/>
                <a:cs typeface="Noto Sans CJK JP Medium"/>
              </a:rPr>
              <a:t>不需再另</a:t>
            </a:r>
            <a:r>
              <a:rPr sz="2400" b="0" dirty="0">
                <a:latin typeface="Noto Sans CJK JP Medium"/>
                <a:cs typeface="Noto Sans CJK JP Medium"/>
              </a:rPr>
              <a:t>外</a:t>
            </a:r>
            <a:r>
              <a:rPr sz="2400" b="0" spc="335" dirty="0">
                <a:latin typeface="Noto Sans CJK JP Medium"/>
                <a:cs typeface="Noto Sans CJK JP Medium"/>
              </a:rPr>
              <a:t> </a:t>
            </a:r>
            <a:r>
              <a:rPr sz="2400" b="0" spc="155" dirty="0">
                <a:latin typeface="Noto Sans CJK JP Medium"/>
                <a:cs typeface="Noto Sans CJK JP Medium"/>
              </a:rPr>
              <a:t>邀請使用者加入</a:t>
            </a:r>
            <a:r>
              <a:rPr sz="2400" b="0" spc="140" dirty="0">
                <a:latin typeface="Noto Sans CJK JP Medium"/>
                <a:cs typeface="Noto Sans CJK JP Medium"/>
              </a:rPr>
              <a:t>會</a:t>
            </a:r>
            <a:r>
              <a:rPr sz="2400" b="0" dirty="0">
                <a:latin typeface="Noto Sans CJK JP Medium"/>
                <a:cs typeface="Noto Sans CJK JP Medium"/>
              </a:rPr>
              <a:t>議 </a:t>
            </a:r>
            <a:r>
              <a:rPr sz="2400" b="0" spc="155" dirty="0">
                <a:latin typeface="Noto Sans CJK JP Medium"/>
                <a:cs typeface="Noto Sans CJK JP Medium"/>
              </a:rPr>
              <a:t>團隊成員可以自</a:t>
            </a:r>
            <a:r>
              <a:rPr sz="2400" b="0" spc="145" dirty="0">
                <a:latin typeface="Noto Sans CJK JP Medium"/>
                <a:cs typeface="Noto Sans CJK JP Medium"/>
              </a:rPr>
              <a:t>行</a:t>
            </a:r>
            <a:r>
              <a:rPr sz="2400" b="0" spc="155" dirty="0">
                <a:latin typeface="Noto Sans CJK JP Medium"/>
                <a:cs typeface="Noto Sans CJK JP Medium"/>
              </a:rPr>
              <a:t>進</a:t>
            </a:r>
            <a:r>
              <a:rPr sz="2400" b="0" spc="145" dirty="0">
                <a:latin typeface="Noto Sans CJK JP Medium"/>
                <a:cs typeface="Noto Sans CJK JP Medium"/>
              </a:rPr>
              <a:t>入</a:t>
            </a:r>
            <a:r>
              <a:rPr sz="2400" b="0" spc="155" dirty="0">
                <a:latin typeface="Noto Sans CJK JP Medium"/>
                <a:cs typeface="Noto Sans CJK JP Medium"/>
              </a:rPr>
              <a:t>會議</a:t>
            </a:r>
            <a:endParaRPr sz="2400">
              <a:latin typeface="Noto Sans CJK JP Medium"/>
              <a:cs typeface="Noto Sans CJK JP Mediu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9650" y="773938"/>
            <a:ext cx="2898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F06485"/>
                </a:solidFill>
              </a:rPr>
              <a:t>開啟視訊</a:t>
            </a:r>
            <a:r>
              <a:rPr sz="2400" spc="235" dirty="0">
                <a:solidFill>
                  <a:srgbClr val="F06485"/>
                </a:solidFill>
              </a:rPr>
              <a:t>(</a:t>
            </a:r>
            <a:r>
              <a:rPr sz="2400" spc="155" dirty="0">
                <a:solidFill>
                  <a:srgbClr val="F06485"/>
                </a:solidFill>
              </a:rPr>
              <a:t>通話</a:t>
            </a:r>
            <a:r>
              <a:rPr sz="2400" spc="220" dirty="0">
                <a:solidFill>
                  <a:srgbClr val="F06485"/>
                </a:solidFill>
              </a:rPr>
              <a:t>)</a:t>
            </a:r>
            <a:r>
              <a:rPr sz="2400" spc="155" dirty="0">
                <a:solidFill>
                  <a:srgbClr val="F06485"/>
                </a:solidFill>
              </a:rPr>
              <a:t>會議</a:t>
            </a:r>
            <a:endParaRPr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1" r="-143" b="4489"/>
          <a:stretch/>
        </p:blipFill>
        <p:spPr>
          <a:xfrm>
            <a:off x="1295400" y="785013"/>
            <a:ext cx="9665661" cy="518551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906000" y="990600"/>
            <a:ext cx="11430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10600" y="1828800"/>
            <a:ext cx="3275331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latin typeface="Noto Sans CJK JP Medium"/>
                <a:cs typeface="Noto Sans CJK JP Medium"/>
              </a:rPr>
              <a:t>點擊此處即可立即</a:t>
            </a:r>
            <a:r>
              <a:rPr sz="1800" b="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開會</a:t>
            </a:r>
            <a:r>
              <a:rPr sz="1800" b="0" spc="24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(視訊)</a:t>
            </a:r>
            <a:endParaRPr sz="1800" dirty="0">
              <a:latin typeface="Noto Sans CJK JP Medium"/>
              <a:cs typeface="Noto Sans CJK JP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461760"/>
            <a:chOff x="-1523" y="0"/>
            <a:chExt cx="12193905" cy="6461760"/>
          </a:xfrm>
        </p:grpSpPr>
        <p:sp>
          <p:nvSpPr>
            <p:cNvPr id="3" name="object 3"/>
            <p:cNvSpPr/>
            <p:nvPr/>
          </p:nvSpPr>
          <p:spPr>
            <a:xfrm>
              <a:off x="-1523" y="0"/>
              <a:ext cx="12193524" cy="2720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1187" y="467868"/>
              <a:ext cx="11465052" cy="5993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3108"/>
              <a:ext cx="11363325" cy="5892165"/>
            </a:xfrm>
            <a:custGeom>
              <a:avLst/>
              <a:gdLst/>
              <a:ahLst/>
              <a:cxnLst/>
              <a:rect l="l" t="t" r="r" b="b"/>
              <a:pathLst>
                <a:path w="11363325" h="5892165">
                  <a:moveTo>
                    <a:pt x="11362944" y="0"/>
                  </a:moveTo>
                  <a:lnTo>
                    <a:pt x="0" y="0"/>
                  </a:lnTo>
                  <a:lnTo>
                    <a:pt x="0" y="5891784"/>
                  </a:lnTo>
                  <a:lnTo>
                    <a:pt x="11362944" y="5891784"/>
                  </a:lnTo>
                  <a:lnTo>
                    <a:pt x="11362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1264919"/>
              <a:ext cx="10524490" cy="0"/>
            </a:xfrm>
            <a:custGeom>
              <a:avLst/>
              <a:gdLst/>
              <a:ahLst/>
              <a:cxnLst/>
              <a:rect l="l" t="t" r="r" b="b"/>
              <a:pathLst>
                <a:path w="10524490">
                  <a:moveTo>
                    <a:pt x="0" y="0"/>
                  </a:moveTo>
                  <a:lnTo>
                    <a:pt x="10524363" y="0"/>
                  </a:lnTo>
                </a:path>
              </a:pathLst>
            </a:custGeom>
            <a:ln w="6350">
              <a:solidFill>
                <a:srgbClr val="D0CEC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8" y="747140"/>
            <a:ext cx="83032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spc="155" dirty="0" smtClean="0">
                <a:solidFill>
                  <a:srgbClr val="ED466D"/>
                </a:solidFill>
              </a:rPr>
              <a:t>設定會議名稱，並點擊</a:t>
            </a:r>
            <a:r>
              <a:rPr lang="en-US" altLang="zh-TW" sz="2400" spc="155" dirty="0" smtClean="0">
                <a:solidFill>
                  <a:srgbClr val="ED466D"/>
                </a:solidFill>
              </a:rPr>
              <a:t>[</a:t>
            </a:r>
            <a:r>
              <a:rPr lang="zh-TW" altLang="en-US" sz="2400" spc="155" dirty="0" smtClean="0">
                <a:solidFill>
                  <a:srgbClr val="ED466D"/>
                </a:solidFill>
              </a:rPr>
              <a:t>電腦音訊</a:t>
            </a:r>
            <a:r>
              <a:rPr lang="en-US" altLang="zh-TW" sz="2400" spc="155" dirty="0" smtClean="0">
                <a:solidFill>
                  <a:srgbClr val="ED466D"/>
                </a:solidFill>
              </a:rPr>
              <a:t>]</a:t>
            </a:r>
            <a:r>
              <a:rPr lang="zh-TW" altLang="en-US" sz="2400" spc="155" dirty="0" smtClean="0">
                <a:solidFill>
                  <a:srgbClr val="ED466D"/>
                </a:solidFill>
              </a:rPr>
              <a:t>後點擊立即加入。</a:t>
            </a:r>
            <a:endParaRPr sz="24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1" r="-138" b="4769"/>
          <a:stretch/>
        </p:blipFill>
        <p:spPr>
          <a:xfrm>
            <a:off x="1642745" y="1280160"/>
            <a:ext cx="8915400" cy="476918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0" y="609600"/>
            <a:ext cx="84602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 err="1" smtClean="0">
                <a:solidFill>
                  <a:srgbClr val="ED466D"/>
                </a:solidFill>
              </a:rPr>
              <a:t>進入會議室畫面</a:t>
            </a:r>
            <a:r>
              <a:rPr lang="zh-TW" altLang="en-US" sz="2400" spc="155" dirty="0" smtClean="0">
                <a:solidFill>
                  <a:srgbClr val="ED466D"/>
                </a:solidFill>
              </a:rPr>
              <a:t>，可使用連結或是手動新增人員</a:t>
            </a:r>
            <a:endParaRPr sz="24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19853" t="4706" r="10662" b="17647"/>
          <a:stretch/>
        </p:blipFill>
        <p:spPr>
          <a:xfrm>
            <a:off x="2057400" y="1066800"/>
            <a:ext cx="8001001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19500" t="5333" r="11250" b="18667"/>
          <a:stretch/>
        </p:blipFill>
        <p:spPr>
          <a:xfrm>
            <a:off x="2286000" y="1371600"/>
            <a:ext cx="7772400" cy="479812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90600" y="8382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pc="155" dirty="0">
                <a:solidFill>
                  <a:srgbClr val="ED466D"/>
                </a:solidFill>
              </a:rPr>
              <a:t>進入會議室畫面</a:t>
            </a:r>
            <a:endParaRPr lang="zh-TW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19500" t="5333" r="11250" b="86218"/>
          <a:stretch/>
        </p:blipFill>
        <p:spPr>
          <a:xfrm>
            <a:off x="478971" y="685800"/>
            <a:ext cx="11103429" cy="7620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934200" y="1524000"/>
            <a:ext cx="461665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顯示參與者</a:t>
            </a:r>
            <a:r>
              <a:rPr lang="en-US" altLang="zh-TW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(</a:t>
            </a:r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右側</a:t>
            </a:r>
            <a:r>
              <a:rPr lang="en-US" altLang="zh-TW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)</a:t>
            </a:r>
            <a:endParaRPr lang="zh-TW" altLang="en-US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315200" y="1509710"/>
            <a:ext cx="461665" cy="17081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顯示交談</a:t>
            </a:r>
            <a:r>
              <a:rPr lang="en-US" altLang="zh-TW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(</a:t>
            </a:r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右側</a:t>
            </a:r>
            <a:r>
              <a:rPr lang="en-US" altLang="zh-TW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)</a:t>
            </a:r>
            <a:endParaRPr lang="zh-TW" altLang="en-US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772400" y="1492414"/>
            <a:ext cx="461665" cy="309315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多重表情</a:t>
            </a:r>
            <a:r>
              <a:rPr lang="en-US" altLang="zh-TW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(</a:t>
            </a:r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舉手、大笑、讚等</a:t>
            </a:r>
            <a:r>
              <a:rPr lang="en-US" altLang="zh-TW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)</a:t>
            </a:r>
            <a:endParaRPr lang="zh-TW" altLang="en-US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191500" y="1492414"/>
            <a:ext cx="461665" cy="216982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指定分組討論會議室</a:t>
            </a:r>
            <a:endParaRPr lang="zh-TW" altLang="en-US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606135" y="1509710"/>
            <a:ext cx="461665" cy="2322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其他功能</a:t>
            </a:r>
            <a:endParaRPr lang="zh-TW" altLang="en-US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144000" y="1524000"/>
            <a:ext cx="461665" cy="2322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開</a:t>
            </a:r>
            <a:r>
              <a:rPr lang="en-US" altLang="zh-TW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/</a:t>
            </a:r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關起鏡頭</a:t>
            </a:r>
            <a:endParaRPr lang="zh-TW" altLang="en-US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605665" y="1528688"/>
            <a:ext cx="461665" cy="2322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開</a:t>
            </a:r>
            <a:r>
              <a:rPr lang="en-US" altLang="zh-TW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/</a:t>
            </a:r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關起麥克風</a:t>
            </a:r>
            <a:endParaRPr lang="zh-TW" altLang="en-US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0021834" y="1533376"/>
            <a:ext cx="461665" cy="2322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分享內容</a:t>
            </a:r>
            <a:endParaRPr lang="zh-TW" altLang="en-US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0668000" y="1524000"/>
            <a:ext cx="461665" cy="2322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離開</a:t>
            </a:r>
            <a:r>
              <a:rPr lang="en-US" altLang="zh-TW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/</a:t>
            </a:r>
            <a:r>
              <a:rPr lang="zh-TW" altLang="en-US" dirty="0" smtClean="0">
                <a:latin typeface="文鼎中特圓" panose="020B0609010101010101" pitchFamily="49" charset="-120"/>
                <a:ea typeface="文鼎中特圓" panose="020B0609010101010101" pitchFamily="49" charset="-120"/>
              </a:rPr>
              <a:t>結束會議</a:t>
            </a:r>
            <a:endParaRPr lang="zh-TW" altLang="en-US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2286000"/>
            <a:ext cx="3962400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9780" t="4516" r="10989" b="18561"/>
          <a:stretch/>
        </p:blipFill>
        <p:spPr>
          <a:xfrm>
            <a:off x="1203960" y="609600"/>
            <a:ext cx="9616440" cy="565739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59332" y="2514600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pc="155" dirty="0" smtClean="0">
                <a:solidFill>
                  <a:schemeClr val="bg1"/>
                </a:solidFill>
              </a:rPr>
              <a:t>顯示參與者</a:t>
            </a:r>
            <a:r>
              <a:rPr lang="en-US" altLang="zh-TW" spc="155" dirty="0" smtClean="0">
                <a:solidFill>
                  <a:schemeClr val="bg1"/>
                </a:solidFill>
              </a:rPr>
              <a:t>(</a:t>
            </a:r>
            <a:r>
              <a:rPr lang="zh-TW" altLang="en-US" spc="155" dirty="0" smtClean="0">
                <a:solidFill>
                  <a:schemeClr val="bg1"/>
                </a:solidFill>
              </a:rPr>
              <a:t>顯示於右側</a:t>
            </a:r>
            <a:r>
              <a:rPr lang="en-US" altLang="zh-TW" spc="155" dirty="0" smtClean="0">
                <a:solidFill>
                  <a:schemeClr val="bg1"/>
                </a:solidFill>
              </a:rPr>
              <a:t>)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610600" y="1371600"/>
            <a:ext cx="2048664" cy="44196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95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xfrm>
            <a:off x="838200" y="1720595"/>
            <a:ext cx="485902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文鼎中特圓" panose="020B0609010101010101" pitchFamily="49" charset="-120"/>
              <a:ea typeface="文鼎中特圓" panose="020B0609010101010101" pitchFamily="49" charset="-120"/>
              <a:cs typeface="Times New Roman"/>
            </a:endParaRPr>
          </a:p>
          <a:p>
            <a:pPr marL="516255">
              <a:lnSpc>
                <a:spcPct val="100000"/>
              </a:lnSpc>
              <a:spcBef>
                <a:spcPts val="1835"/>
              </a:spcBef>
            </a:pPr>
            <a:r>
              <a:rPr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瀏覽器版本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3"/>
          </p:nvPr>
        </p:nvSpPr>
        <p:spPr>
          <a:xfrm>
            <a:off x="6495288" y="1720595"/>
            <a:ext cx="485902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>
              <a:latin typeface="文鼎中特圓" panose="020B0609010101010101" pitchFamily="49" charset="-120"/>
              <a:ea typeface="文鼎中特圓" panose="020B0609010101010101" pitchFamily="49" charset="-120"/>
              <a:cs typeface="Times New Roman"/>
            </a:endParaRPr>
          </a:p>
          <a:p>
            <a:pPr marL="451484">
              <a:lnSpc>
                <a:spcPct val="100000"/>
              </a:lnSpc>
              <a:spcBef>
                <a:spcPts val="1835"/>
              </a:spcBef>
            </a:pPr>
            <a:r>
              <a:rPr sz="1800" spc="24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APP</a:t>
            </a:r>
            <a:r>
              <a:rPr sz="1800" spc="15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版本</a:t>
            </a:r>
            <a:endParaRPr sz="180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747140"/>
            <a:ext cx="4915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4020" algn="l"/>
              </a:tabLst>
            </a:pPr>
            <a:r>
              <a:rPr sz="2400" spc="63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M</a:t>
            </a:r>
            <a:r>
              <a:rPr sz="2400" spc="17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i</a:t>
            </a:r>
            <a:r>
              <a:rPr sz="2400" spc="14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c</a:t>
            </a:r>
            <a:r>
              <a:rPr sz="2400" spc="18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r</a:t>
            </a:r>
            <a:r>
              <a:rPr sz="2400" spc="2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o</a:t>
            </a:r>
            <a:r>
              <a:rPr sz="2400" spc="17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s</a:t>
            </a:r>
            <a:r>
              <a:rPr sz="2400" spc="21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o</a:t>
            </a:r>
            <a:r>
              <a:rPr sz="2400" spc="3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f</a:t>
            </a:r>
            <a:r>
              <a:rPr sz="2400" spc="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t</a:t>
            </a:r>
            <a:r>
              <a:rPr sz="240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z="2400" spc="-11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z="2400" spc="-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T</a:t>
            </a:r>
            <a:r>
              <a:rPr sz="2400" spc="19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e</a:t>
            </a:r>
            <a:r>
              <a:rPr sz="2400" spc="16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a</a:t>
            </a:r>
            <a:r>
              <a:rPr sz="2400" spc="24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m</a:t>
            </a:r>
            <a:r>
              <a:rPr sz="2400" spc="3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s</a:t>
            </a:r>
            <a:r>
              <a:rPr sz="240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	</a:t>
            </a: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支援多種版本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31235" y="2179320"/>
            <a:ext cx="2139695" cy="3874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6530441"/>
            <a:ext cx="53022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2020/4/13</a:t>
            </a:r>
            <a:endParaRPr sz="80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17080" y="2606039"/>
            <a:ext cx="3750564" cy="3447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9688" t="5000" r="11405" b="18750"/>
          <a:stretch/>
        </p:blipFill>
        <p:spPr>
          <a:xfrm>
            <a:off x="1524000" y="533400"/>
            <a:ext cx="9192718" cy="572199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67400" y="2590800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pc="155" dirty="0" smtClean="0">
                <a:solidFill>
                  <a:schemeClr val="bg1"/>
                </a:solidFill>
              </a:rPr>
              <a:t>顯示交談</a:t>
            </a:r>
            <a:r>
              <a:rPr lang="en-US" altLang="zh-TW" spc="155" dirty="0" smtClean="0">
                <a:solidFill>
                  <a:schemeClr val="bg1"/>
                </a:solidFill>
              </a:rPr>
              <a:t>(</a:t>
            </a:r>
            <a:r>
              <a:rPr lang="zh-TW" altLang="en-US" spc="155" dirty="0" smtClean="0">
                <a:solidFill>
                  <a:schemeClr val="bg1"/>
                </a:solidFill>
              </a:rPr>
              <a:t>顯示於右側</a:t>
            </a:r>
            <a:r>
              <a:rPr lang="en-US" altLang="zh-TW" spc="155" dirty="0" smtClean="0">
                <a:solidFill>
                  <a:schemeClr val="bg1"/>
                </a:solidFill>
              </a:rPr>
              <a:t>)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610600" y="1371600"/>
            <a:ext cx="2048664" cy="44196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264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375" t="4445" r="11250" b="17778"/>
          <a:stretch/>
        </p:blipFill>
        <p:spPr>
          <a:xfrm>
            <a:off x="1371600" y="609600"/>
            <a:ext cx="8915400" cy="56223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019800" y="1219200"/>
            <a:ext cx="1981200" cy="6096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029200" y="1905000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多重表情</a:t>
            </a:r>
            <a:r>
              <a:rPr lang="en-US" altLang="zh-TW" dirty="0" smtClean="0">
                <a:solidFill>
                  <a:schemeClr val="bg1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(</a:t>
            </a:r>
            <a:r>
              <a:rPr lang="zh-TW" altLang="en-US" dirty="0" smtClean="0">
                <a:solidFill>
                  <a:schemeClr val="bg1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舉手、大笑、讚等</a:t>
            </a:r>
            <a:r>
              <a:rPr lang="en-US" altLang="zh-TW" dirty="0" smtClean="0">
                <a:solidFill>
                  <a:schemeClr val="bg1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)</a:t>
            </a:r>
            <a:endParaRPr lang="zh-TW" altLang="en-US" dirty="0">
              <a:solidFill>
                <a:schemeClr val="bg1"/>
              </a:solidFill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6496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355" t="4588" r="10967" b="18566"/>
          <a:stretch/>
        </p:blipFill>
        <p:spPr>
          <a:xfrm>
            <a:off x="1295400" y="533400"/>
            <a:ext cx="9220200" cy="57199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57600" y="1219200"/>
            <a:ext cx="4343400" cy="43434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191500" y="1492414"/>
            <a:ext cx="461665" cy="216982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指定分組討論會議室</a:t>
            </a:r>
            <a:endParaRPr lang="zh-TW" altLang="en-US" dirty="0">
              <a:solidFill>
                <a:schemeClr val="bg1"/>
              </a:solidFill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6026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936" t="4673" r="11157" b="18332"/>
          <a:stretch/>
        </p:blipFill>
        <p:spPr>
          <a:xfrm>
            <a:off x="1524000" y="609600"/>
            <a:ext cx="8915400" cy="560351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391400" y="1371600"/>
            <a:ext cx="461665" cy="2322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其他功能</a:t>
            </a:r>
            <a:endParaRPr lang="zh-TW" altLang="en-US" dirty="0">
              <a:solidFill>
                <a:schemeClr val="bg1"/>
              </a:solidFill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4887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9730" t="5733" r="11214" b="17851"/>
          <a:stretch/>
        </p:blipFill>
        <p:spPr>
          <a:xfrm>
            <a:off x="1524000" y="609600"/>
            <a:ext cx="8915400" cy="554938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686800" y="1339334"/>
            <a:ext cx="121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spc="155" dirty="0" smtClean="0">
                <a:solidFill>
                  <a:schemeClr val="bg1"/>
                </a:solidFill>
              </a:rPr>
              <a:t>分享內容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4000" y="914400"/>
            <a:ext cx="304800" cy="3048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752600" y="3886200"/>
            <a:ext cx="1143000" cy="3048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544782" y="3061124"/>
            <a:ext cx="3662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spc="155" dirty="0" smtClean="0">
                <a:solidFill>
                  <a:schemeClr val="bg1"/>
                </a:solidFill>
              </a:rPr>
              <a:t>分享桌面、</a:t>
            </a:r>
            <a:r>
              <a:rPr lang="en-US" altLang="zh-TW" b="1" spc="155" dirty="0" err="1" smtClean="0">
                <a:solidFill>
                  <a:schemeClr val="bg1"/>
                </a:solidFill>
              </a:rPr>
              <a:t>ppt</a:t>
            </a:r>
            <a:r>
              <a:rPr lang="zh-TW" altLang="en-US" b="1" spc="155" dirty="0" smtClean="0">
                <a:solidFill>
                  <a:schemeClr val="bg1"/>
                </a:solidFill>
              </a:rPr>
              <a:t>等設定</a:t>
            </a:r>
            <a:endParaRPr lang="en-US" altLang="zh-TW" b="1" spc="155" dirty="0" smtClean="0">
              <a:solidFill>
                <a:schemeClr val="bg1"/>
              </a:solidFill>
            </a:endParaRPr>
          </a:p>
          <a:p>
            <a:r>
              <a:rPr lang="zh-TW" altLang="en-US" b="1" spc="155" dirty="0" smtClean="0">
                <a:solidFill>
                  <a:schemeClr val="bg1"/>
                </a:solidFill>
              </a:rPr>
              <a:t>一定要開此鈕，不然會沒有聲音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13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/>
          </p:cNvSpPr>
          <p:nvPr/>
        </p:nvSpPr>
        <p:spPr>
          <a:xfrm>
            <a:off x="609600" y="609600"/>
            <a:ext cx="2927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200" b="0" i="0">
                <a:solidFill>
                  <a:schemeClr val="bg1"/>
                </a:solidFill>
                <a:latin typeface="Noto Sans CJK JP Medium"/>
                <a:ea typeface="+mj-ea"/>
                <a:cs typeface="Noto Sans CJK JP Medium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zh-TW" altLang="en-US" sz="2400" kern="0" spc="155" dirty="0" smtClean="0">
                <a:solidFill>
                  <a:srgbClr val="ED466D"/>
                </a:solidFill>
              </a:rPr>
              <a:t>示範影片</a:t>
            </a:r>
            <a:r>
              <a:rPr lang="zh-TW" altLang="en-US" sz="2400" kern="0" dirty="0" smtClean="0">
                <a:solidFill>
                  <a:srgbClr val="ED466D"/>
                </a:solidFill>
              </a:rPr>
              <a:t>：</a:t>
            </a:r>
            <a:endParaRPr lang="zh-TW" altLang="en-US" sz="2400" kern="0" dirty="0"/>
          </a:p>
        </p:txBody>
      </p:sp>
      <p:pic>
        <p:nvPicPr>
          <p:cNvPr id="6" name="Teams-開啟視訊(通話)會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066800"/>
            <a:ext cx="9296400" cy="52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7135" y="0"/>
            <a:ext cx="7674863" cy="23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81583"/>
            <a:ext cx="11782425" cy="6376670"/>
            <a:chOff x="0" y="481583"/>
            <a:chExt cx="11782425" cy="6376670"/>
          </a:xfrm>
        </p:grpSpPr>
        <p:sp>
          <p:nvSpPr>
            <p:cNvPr id="4" name="object 4"/>
            <p:cNvSpPr/>
            <p:nvPr/>
          </p:nvSpPr>
          <p:spPr>
            <a:xfrm>
              <a:off x="0" y="3232509"/>
              <a:ext cx="7674864" cy="3625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1583"/>
              <a:ext cx="11367516" cy="5875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44873" y="2937205"/>
            <a:ext cx="42779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6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THE</a:t>
            </a:r>
            <a:r>
              <a:rPr spc="72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pc="52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END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747140"/>
            <a:ext cx="342646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0C1B43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桌上型電</a:t>
            </a:r>
            <a:r>
              <a:rPr sz="2400" spc="150" dirty="0">
                <a:solidFill>
                  <a:srgbClr val="0C1B43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腦</a:t>
            </a: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需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要</a:t>
            </a:r>
            <a:r>
              <a:rPr sz="240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準</a:t>
            </a:r>
            <a:r>
              <a:rPr sz="240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備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0952" y="2122932"/>
            <a:ext cx="9157970" cy="1888489"/>
            <a:chOff x="1520952" y="2122932"/>
            <a:chExt cx="9157970" cy="1888489"/>
          </a:xfrm>
        </p:grpSpPr>
        <p:sp>
          <p:nvSpPr>
            <p:cNvPr id="5" name="object 5"/>
            <p:cNvSpPr/>
            <p:nvPr/>
          </p:nvSpPr>
          <p:spPr>
            <a:xfrm>
              <a:off x="1520952" y="2122932"/>
              <a:ext cx="1888489" cy="1888489"/>
            </a:xfrm>
            <a:custGeom>
              <a:avLst/>
              <a:gdLst/>
              <a:ahLst/>
              <a:cxnLst/>
              <a:rect l="l" t="t" r="r" b="b"/>
              <a:pathLst>
                <a:path w="1888489" h="1888489">
                  <a:moveTo>
                    <a:pt x="944117" y="0"/>
                  </a:moveTo>
                  <a:lnTo>
                    <a:pt x="895530" y="1228"/>
                  </a:lnTo>
                  <a:lnTo>
                    <a:pt x="847580" y="4873"/>
                  </a:lnTo>
                  <a:lnTo>
                    <a:pt x="800328" y="10877"/>
                  </a:lnTo>
                  <a:lnTo>
                    <a:pt x="753833" y="19179"/>
                  </a:lnTo>
                  <a:lnTo>
                    <a:pt x="708154" y="29720"/>
                  </a:lnTo>
                  <a:lnTo>
                    <a:pt x="663351" y="42442"/>
                  </a:lnTo>
                  <a:lnTo>
                    <a:pt x="619482" y="57284"/>
                  </a:lnTo>
                  <a:lnTo>
                    <a:pt x="576607" y="74187"/>
                  </a:lnTo>
                  <a:lnTo>
                    <a:pt x="534786" y="93093"/>
                  </a:lnTo>
                  <a:lnTo>
                    <a:pt x="494077" y="113941"/>
                  </a:lnTo>
                  <a:lnTo>
                    <a:pt x="454540" y="136673"/>
                  </a:lnTo>
                  <a:lnTo>
                    <a:pt x="416235" y="161229"/>
                  </a:lnTo>
                  <a:lnTo>
                    <a:pt x="379219" y="187551"/>
                  </a:lnTo>
                  <a:lnTo>
                    <a:pt x="343554" y="215577"/>
                  </a:lnTo>
                  <a:lnTo>
                    <a:pt x="309298" y="245250"/>
                  </a:lnTo>
                  <a:lnTo>
                    <a:pt x="276510" y="276510"/>
                  </a:lnTo>
                  <a:lnTo>
                    <a:pt x="245250" y="309298"/>
                  </a:lnTo>
                  <a:lnTo>
                    <a:pt x="215577" y="343554"/>
                  </a:lnTo>
                  <a:lnTo>
                    <a:pt x="187551" y="379219"/>
                  </a:lnTo>
                  <a:lnTo>
                    <a:pt x="161229" y="416235"/>
                  </a:lnTo>
                  <a:lnTo>
                    <a:pt x="136673" y="454540"/>
                  </a:lnTo>
                  <a:lnTo>
                    <a:pt x="113941" y="494077"/>
                  </a:lnTo>
                  <a:lnTo>
                    <a:pt x="93093" y="534786"/>
                  </a:lnTo>
                  <a:lnTo>
                    <a:pt x="74187" y="576607"/>
                  </a:lnTo>
                  <a:lnTo>
                    <a:pt x="57284" y="619482"/>
                  </a:lnTo>
                  <a:lnTo>
                    <a:pt x="42442" y="663351"/>
                  </a:lnTo>
                  <a:lnTo>
                    <a:pt x="29720" y="708154"/>
                  </a:lnTo>
                  <a:lnTo>
                    <a:pt x="19179" y="753833"/>
                  </a:lnTo>
                  <a:lnTo>
                    <a:pt x="10877" y="800328"/>
                  </a:lnTo>
                  <a:lnTo>
                    <a:pt x="4873" y="847580"/>
                  </a:lnTo>
                  <a:lnTo>
                    <a:pt x="1228" y="895530"/>
                  </a:lnTo>
                  <a:lnTo>
                    <a:pt x="0" y="944117"/>
                  </a:lnTo>
                  <a:lnTo>
                    <a:pt x="1228" y="992705"/>
                  </a:lnTo>
                  <a:lnTo>
                    <a:pt x="4873" y="1040655"/>
                  </a:lnTo>
                  <a:lnTo>
                    <a:pt x="10877" y="1087907"/>
                  </a:lnTo>
                  <a:lnTo>
                    <a:pt x="19179" y="1134402"/>
                  </a:lnTo>
                  <a:lnTo>
                    <a:pt x="29720" y="1180081"/>
                  </a:lnTo>
                  <a:lnTo>
                    <a:pt x="42442" y="1224884"/>
                  </a:lnTo>
                  <a:lnTo>
                    <a:pt x="57284" y="1268753"/>
                  </a:lnTo>
                  <a:lnTo>
                    <a:pt x="74187" y="1311628"/>
                  </a:lnTo>
                  <a:lnTo>
                    <a:pt x="93093" y="1353449"/>
                  </a:lnTo>
                  <a:lnTo>
                    <a:pt x="113941" y="1394158"/>
                  </a:lnTo>
                  <a:lnTo>
                    <a:pt x="136673" y="1433695"/>
                  </a:lnTo>
                  <a:lnTo>
                    <a:pt x="161229" y="1472000"/>
                  </a:lnTo>
                  <a:lnTo>
                    <a:pt x="187551" y="1509016"/>
                  </a:lnTo>
                  <a:lnTo>
                    <a:pt x="215577" y="1544681"/>
                  </a:lnTo>
                  <a:lnTo>
                    <a:pt x="245250" y="1578937"/>
                  </a:lnTo>
                  <a:lnTo>
                    <a:pt x="276510" y="1611725"/>
                  </a:lnTo>
                  <a:lnTo>
                    <a:pt x="309298" y="1642985"/>
                  </a:lnTo>
                  <a:lnTo>
                    <a:pt x="343554" y="1672658"/>
                  </a:lnTo>
                  <a:lnTo>
                    <a:pt x="379219" y="1700684"/>
                  </a:lnTo>
                  <a:lnTo>
                    <a:pt x="416235" y="1727006"/>
                  </a:lnTo>
                  <a:lnTo>
                    <a:pt x="454540" y="1751562"/>
                  </a:lnTo>
                  <a:lnTo>
                    <a:pt x="494077" y="1774294"/>
                  </a:lnTo>
                  <a:lnTo>
                    <a:pt x="534786" y="1795142"/>
                  </a:lnTo>
                  <a:lnTo>
                    <a:pt x="576607" y="1814048"/>
                  </a:lnTo>
                  <a:lnTo>
                    <a:pt x="619482" y="1830951"/>
                  </a:lnTo>
                  <a:lnTo>
                    <a:pt x="663351" y="1845793"/>
                  </a:lnTo>
                  <a:lnTo>
                    <a:pt x="708154" y="1858515"/>
                  </a:lnTo>
                  <a:lnTo>
                    <a:pt x="753833" y="1869056"/>
                  </a:lnTo>
                  <a:lnTo>
                    <a:pt x="800328" y="1877358"/>
                  </a:lnTo>
                  <a:lnTo>
                    <a:pt x="847580" y="1883362"/>
                  </a:lnTo>
                  <a:lnTo>
                    <a:pt x="895530" y="1887007"/>
                  </a:lnTo>
                  <a:lnTo>
                    <a:pt x="944117" y="1888235"/>
                  </a:lnTo>
                  <a:lnTo>
                    <a:pt x="992705" y="1887007"/>
                  </a:lnTo>
                  <a:lnTo>
                    <a:pt x="1040655" y="1883362"/>
                  </a:lnTo>
                  <a:lnTo>
                    <a:pt x="1087907" y="1877358"/>
                  </a:lnTo>
                  <a:lnTo>
                    <a:pt x="1134402" y="1869056"/>
                  </a:lnTo>
                  <a:lnTo>
                    <a:pt x="1180081" y="1858515"/>
                  </a:lnTo>
                  <a:lnTo>
                    <a:pt x="1224884" y="1845793"/>
                  </a:lnTo>
                  <a:lnTo>
                    <a:pt x="1268753" y="1830951"/>
                  </a:lnTo>
                  <a:lnTo>
                    <a:pt x="1311628" y="1814048"/>
                  </a:lnTo>
                  <a:lnTo>
                    <a:pt x="1353449" y="1795142"/>
                  </a:lnTo>
                  <a:lnTo>
                    <a:pt x="1394158" y="1774294"/>
                  </a:lnTo>
                  <a:lnTo>
                    <a:pt x="1433695" y="1751562"/>
                  </a:lnTo>
                  <a:lnTo>
                    <a:pt x="1472000" y="1727006"/>
                  </a:lnTo>
                  <a:lnTo>
                    <a:pt x="1509016" y="1700684"/>
                  </a:lnTo>
                  <a:lnTo>
                    <a:pt x="1544681" y="1672658"/>
                  </a:lnTo>
                  <a:lnTo>
                    <a:pt x="1578937" y="1642985"/>
                  </a:lnTo>
                  <a:lnTo>
                    <a:pt x="1611725" y="1611725"/>
                  </a:lnTo>
                  <a:lnTo>
                    <a:pt x="1642985" y="1578937"/>
                  </a:lnTo>
                  <a:lnTo>
                    <a:pt x="1672658" y="1544681"/>
                  </a:lnTo>
                  <a:lnTo>
                    <a:pt x="1700684" y="1509016"/>
                  </a:lnTo>
                  <a:lnTo>
                    <a:pt x="1727006" y="1472000"/>
                  </a:lnTo>
                  <a:lnTo>
                    <a:pt x="1751562" y="1433695"/>
                  </a:lnTo>
                  <a:lnTo>
                    <a:pt x="1774294" y="1394158"/>
                  </a:lnTo>
                  <a:lnTo>
                    <a:pt x="1795142" y="1353449"/>
                  </a:lnTo>
                  <a:lnTo>
                    <a:pt x="1814048" y="1311628"/>
                  </a:lnTo>
                  <a:lnTo>
                    <a:pt x="1830951" y="1268753"/>
                  </a:lnTo>
                  <a:lnTo>
                    <a:pt x="1845793" y="1224884"/>
                  </a:lnTo>
                  <a:lnTo>
                    <a:pt x="1858515" y="1180081"/>
                  </a:lnTo>
                  <a:lnTo>
                    <a:pt x="1869056" y="1134402"/>
                  </a:lnTo>
                  <a:lnTo>
                    <a:pt x="1877358" y="1087907"/>
                  </a:lnTo>
                  <a:lnTo>
                    <a:pt x="1883362" y="1040655"/>
                  </a:lnTo>
                  <a:lnTo>
                    <a:pt x="1887007" y="992705"/>
                  </a:lnTo>
                  <a:lnTo>
                    <a:pt x="1888236" y="944117"/>
                  </a:lnTo>
                  <a:lnTo>
                    <a:pt x="1887007" y="895530"/>
                  </a:lnTo>
                  <a:lnTo>
                    <a:pt x="1883362" y="847580"/>
                  </a:lnTo>
                  <a:lnTo>
                    <a:pt x="1877358" y="800328"/>
                  </a:lnTo>
                  <a:lnTo>
                    <a:pt x="1869056" y="753833"/>
                  </a:lnTo>
                  <a:lnTo>
                    <a:pt x="1858515" y="708154"/>
                  </a:lnTo>
                  <a:lnTo>
                    <a:pt x="1845793" y="663351"/>
                  </a:lnTo>
                  <a:lnTo>
                    <a:pt x="1830951" y="619482"/>
                  </a:lnTo>
                  <a:lnTo>
                    <a:pt x="1814048" y="576607"/>
                  </a:lnTo>
                  <a:lnTo>
                    <a:pt x="1795142" y="534786"/>
                  </a:lnTo>
                  <a:lnTo>
                    <a:pt x="1774294" y="494077"/>
                  </a:lnTo>
                  <a:lnTo>
                    <a:pt x="1751562" y="454540"/>
                  </a:lnTo>
                  <a:lnTo>
                    <a:pt x="1727006" y="416235"/>
                  </a:lnTo>
                  <a:lnTo>
                    <a:pt x="1700684" y="379219"/>
                  </a:lnTo>
                  <a:lnTo>
                    <a:pt x="1672658" y="343554"/>
                  </a:lnTo>
                  <a:lnTo>
                    <a:pt x="1642985" y="309298"/>
                  </a:lnTo>
                  <a:lnTo>
                    <a:pt x="1611725" y="276510"/>
                  </a:lnTo>
                  <a:lnTo>
                    <a:pt x="1578937" y="245250"/>
                  </a:lnTo>
                  <a:lnTo>
                    <a:pt x="1544681" y="215577"/>
                  </a:lnTo>
                  <a:lnTo>
                    <a:pt x="1509016" y="187551"/>
                  </a:lnTo>
                  <a:lnTo>
                    <a:pt x="1472000" y="161229"/>
                  </a:lnTo>
                  <a:lnTo>
                    <a:pt x="1433695" y="136673"/>
                  </a:lnTo>
                  <a:lnTo>
                    <a:pt x="1394158" y="113941"/>
                  </a:lnTo>
                  <a:lnTo>
                    <a:pt x="1353449" y="93093"/>
                  </a:lnTo>
                  <a:lnTo>
                    <a:pt x="1311628" y="74187"/>
                  </a:lnTo>
                  <a:lnTo>
                    <a:pt x="1268753" y="57284"/>
                  </a:lnTo>
                  <a:lnTo>
                    <a:pt x="1224884" y="42442"/>
                  </a:lnTo>
                  <a:lnTo>
                    <a:pt x="1180081" y="29720"/>
                  </a:lnTo>
                  <a:lnTo>
                    <a:pt x="1134402" y="19179"/>
                  </a:lnTo>
                  <a:lnTo>
                    <a:pt x="1087907" y="10877"/>
                  </a:lnTo>
                  <a:lnTo>
                    <a:pt x="1040655" y="4873"/>
                  </a:lnTo>
                  <a:lnTo>
                    <a:pt x="992705" y="1228"/>
                  </a:lnTo>
                  <a:lnTo>
                    <a:pt x="944117" y="0"/>
                  </a:lnTo>
                  <a:close/>
                </a:path>
              </a:pathLst>
            </a:custGeom>
            <a:solidFill>
              <a:srgbClr val="F8CFD4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149233" y="2683357"/>
              <a:ext cx="633095" cy="768350"/>
            </a:xfrm>
            <a:custGeom>
              <a:avLst/>
              <a:gdLst/>
              <a:ahLst/>
              <a:cxnLst/>
              <a:rect l="l" t="t" r="r" b="b"/>
              <a:pathLst>
                <a:path w="633094" h="768350">
                  <a:moveTo>
                    <a:pt x="451904" y="316153"/>
                  </a:moveTo>
                  <a:lnTo>
                    <a:pt x="444957" y="273443"/>
                  </a:lnTo>
                  <a:lnTo>
                    <a:pt x="425653" y="236270"/>
                  </a:lnTo>
                  <a:lnTo>
                    <a:pt x="396265" y="206895"/>
                  </a:lnTo>
                  <a:lnTo>
                    <a:pt x="384124" y="200609"/>
                  </a:lnTo>
                  <a:lnTo>
                    <a:pt x="384124" y="316153"/>
                  </a:lnTo>
                  <a:lnTo>
                    <a:pt x="378764" y="342455"/>
                  </a:lnTo>
                  <a:lnTo>
                    <a:pt x="364210" y="364007"/>
                  </a:lnTo>
                  <a:lnTo>
                    <a:pt x="342658" y="378561"/>
                  </a:lnTo>
                  <a:lnTo>
                    <a:pt x="316331" y="383908"/>
                  </a:lnTo>
                  <a:lnTo>
                    <a:pt x="290017" y="378561"/>
                  </a:lnTo>
                  <a:lnTo>
                    <a:pt x="268465" y="364007"/>
                  </a:lnTo>
                  <a:lnTo>
                    <a:pt x="253898" y="342455"/>
                  </a:lnTo>
                  <a:lnTo>
                    <a:pt x="248551" y="316153"/>
                  </a:lnTo>
                  <a:lnTo>
                    <a:pt x="253898" y="289852"/>
                  </a:lnTo>
                  <a:lnTo>
                    <a:pt x="268465" y="268312"/>
                  </a:lnTo>
                  <a:lnTo>
                    <a:pt x="290017" y="253758"/>
                  </a:lnTo>
                  <a:lnTo>
                    <a:pt x="316331" y="248412"/>
                  </a:lnTo>
                  <a:lnTo>
                    <a:pt x="342658" y="253758"/>
                  </a:lnTo>
                  <a:lnTo>
                    <a:pt x="364210" y="268312"/>
                  </a:lnTo>
                  <a:lnTo>
                    <a:pt x="378764" y="289852"/>
                  </a:lnTo>
                  <a:lnTo>
                    <a:pt x="384124" y="316153"/>
                  </a:lnTo>
                  <a:lnTo>
                    <a:pt x="384124" y="200609"/>
                  </a:lnTo>
                  <a:lnTo>
                    <a:pt x="359067" y="187604"/>
                  </a:lnTo>
                  <a:lnTo>
                    <a:pt x="316331" y="180657"/>
                  </a:lnTo>
                  <a:lnTo>
                    <a:pt x="273596" y="187604"/>
                  </a:lnTo>
                  <a:lnTo>
                    <a:pt x="236397" y="206895"/>
                  </a:lnTo>
                  <a:lnTo>
                    <a:pt x="207010" y="236270"/>
                  </a:lnTo>
                  <a:lnTo>
                    <a:pt x="187706" y="273443"/>
                  </a:lnTo>
                  <a:lnTo>
                    <a:pt x="180759" y="316153"/>
                  </a:lnTo>
                  <a:lnTo>
                    <a:pt x="187706" y="358863"/>
                  </a:lnTo>
                  <a:lnTo>
                    <a:pt x="207010" y="396049"/>
                  </a:lnTo>
                  <a:lnTo>
                    <a:pt x="236397" y="425424"/>
                  </a:lnTo>
                  <a:lnTo>
                    <a:pt x="273596" y="444715"/>
                  </a:lnTo>
                  <a:lnTo>
                    <a:pt x="316331" y="451650"/>
                  </a:lnTo>
                  <a:lnTo>
                    <a:pt x="359067" y="444715"/>
                  </a:lnTo>
                  <a:lnTo>
                    <a:pt x="396265" y="425424"/>
                  </a:lnTo>
                  <a:lnTo>
                    <a:pt x="425653" y="396049"/>
                  </a:lnTo>
                  <a:lnTo>
                    <a:pt x="431965" y="383908"/>
                  </a:lnTo>
                  <a:lnTo>
                    <a:pt x="444957" y="358863"/>
                  </a:lnTo>
                  <a:lnTo>
                    <a:pt x="451904" y="316153"/>
                  </a:lnTo>
                  <a:close/>
                </a:path>
                <a:path w="633094" h="768350">
                  <a:moveTo>
                    <a:pt x="632663" y="316153"/>
                  </a:moveTo>
                  <a:lnTo>
                    <a:pt x="629246" y="269341"/>
                  </a:lnTo>
                  <a:lnTo>
                    <a:pt x="619302" y="224701"/>
                  </a:lnTo>
                  <a:lnTo>
                    <a:pt x="603326" y="182702"/>
                  </a:lnTo>
                  <a:lnTo>
                    <a:pt x="581799" y="143827"/>
                  </a:lnTo>
                  <a:lnTo>
                    <a:pt x="555205" y="108572"/>
                  </a:lnTo>
                  <a:lnTo>
                    <a:pt x="536968" y="90335"/>
                  </a:lnTo>
                  <a:lnTo>
                    <a:pt x="524040" y="77406"/>
                  </a:lnTo>
                  <a:lnTo>
                    <a:pt x="497090" y="57124"/>
                  </a:lnTo>
                  <a:lnTo>
                    <a:pt x="497090" y="316153"/>
                  </a:lnTo>
                  <a:lnTo>
                    <a:pt x="490613" y="364045"/>
                  </a:lnTo>
                  <a:lnTo>
                    <a:pt x="472325" y="407162"/>
                  </a:lnTo>
                  <a:lnTo>
                    <a:pt x="443992" y="443750"/>
                  </a:lnTo>
                  <a:lnTo>
                    <a:pt x="407377" y="472059"/>
                  </a:lnTo>
                  <a:lnTo>
                    <a:pt x="364248" y="490334"/>
                  </a:lnTo>
                  <a:lnTo>
                    <a:pt x="316331" y="496811"/>
                  </a:lnTo>
                  <a:lnTo>
                    <a:pt x="268427" y="490334"/>
                  </a:lnTo>
                  <a:lnTo>
                    <a:pt x="225285" y="472059"/>
                  </a:lnTo>
                  <a:lnTo>
                    <a:pt x="188671" y="443750"/>
                  </a:lnTo>
                  <a:lnTo>
                    <a:pt x="160337" y="407162"/>
                  </a:lnTo>
                  <a:lnTo>
                    <a:pt x="142062" y="364045"/>
                  </a:lnTo>
                  <a:lnTo>
                    <a:pt x="135572" y="316153"/>
                  </a:lnTo>
                  <a:lnTo>
                    <a:pt x="142062" y="268274"/>
                  </a:lnTo>
                  <a:lnTo>
                    <a:pt x="160337" y="225158"/>
                  </a:lnTo>
                  <a:lnTo>
                    <a:pt x="188671" y="188569"/>
                  </a:lnTo>
                  <a:lnTo>
                    <a:pt x="225285" y="160248"/>
                  </a:lnTo>
                  <a:lnTo>
                    <a:pt x="268427" y="141973"/>
                  </a:lnTo>
                  <a:lnTo>
                    <a:pt x="316331" y="135496"/>
                  </a:lnTo>
                  <a:lnTo>
                    <a:pt x="364248" y="141973"/>
                  </a:lnTo>
                  <a:lnTo>
                    <a:pt x="407377" y="160248"/>
                  </a:lnTo>
                  <a:lnTo>
                    <a:pt x="443992" y="188569"/>
                  </a:lnTo>
                  <a:lnTo>
                    <a:pt x="472325" y="225158"/>
                  </a:lnTo>
                  <a:lnTo>
                    <a:pt x="490613" y="268274"/>
                  </a:lnTo>
                  <a:lnTo>
                    <a:pt x="497090" y="316153"/>
                  </a:lnTo>
                  <a:lnTo>
                    <a:pt x="497090" y="57124"/>
                  </a:lnTo>
                  <a:lnTo>
                    <a:pt x="449872" y="29324"/>
                  </a:lnTo>
                  <a:lnTo>
                    <a:pt x="407847" y="13347"/>
                  </a:lnTo>
                  <a:lnTo>
                    <a:pt x="363169" y="3416"/>
                  </a:lnTo>
                  <a:lnTo>
                    <a:pt x="338924" y="1651"/>
                  </a:lnTo>
                  <a:lnTo>
                    <a:pt x="338924" y="67754"/>
                  </a:lnTo>
                  <a:lnTo>
                    <a:pt x="337146" y="76517"/>
                  </a:lnTo>
                  <a:lnTo>
                    <a:pt x="332295" y="83693"/>
                  </a:lnTo>
                  <a:lnTo>
                    <a:pt x="325107" y="88544"/>
                  </a:lnTo>
                  <a:lnTo>
                    <a:pt x="316331" y="90335"/>
                  </a:lnTo>
                  <a:lnTo>
                    <a:pt x="307555" y="88544"/>
                  </a:lnTo>
                  <a:lnTo>
                    <a:pt x="300380" y="83693"/>
                  </a:lnTo>
                  <a:lnTo>
                    <a:pt x="295516" y="76517"/>
                  </a:lnTo>
                  <a:lnTo>
                    <a:pt x="293738" y="67754"/>
                  </a:lnTo>
                  <a:lnTo>
                    <a:pt x="295516" y="58978"/>
                  </a:lnTo>
                  <a:lnTo>
                    <a:pt x="300380" y="51803"/>
                  </a:lnTo>
                  <a:lnTo>
                    <a:pt x="307555" y="46951"/>
                  </a:lnTo>
                  <a:lnTo>
                    <a:pt x="316331" y="45161"/>
                  </a:lnTo>
                  <a:lnTo>
                    <a:pt x="325107" y="46951"/>
                  </a:lnTo>
                  <a:lnTo>
                    <a:pt x="332295" y="51803"/>
                  </a:lnTo>
                  <a:lnTo>
                    <a:pt x="337146" y="58978"/>
                  </a:lnTo>
                  <a:lnTo>
                    <a:pt x="338924" y="67754"/>
                  </a:lnTo>
                  <a:lnTo>
                    <a:pt x="338924" y="1651"/>
                  </a:lnTo>
                  <a:lnTo>
                    <a:pt x="269494" y="3416"/>
                  </a:lnTo>
                  <a:lnTo>
                    <a:pt x="224828" y="13347"/>
                  </a:lnTo>
                  <a:lnTo>
                    <a:pt x="182803" y="29324"/>
                  </a:lnTo>
                  <a:lnTo>
                    <a:pt x="143903" y="50838"/>
                  </a:lnTo>
                  <a:lnTo>
                    <a:pt x="108635" y="77406"/>
                  </a:lnTo>
                  <a:lnTo>
                    <a:pt x="77457" y="108572"/>
                  </a:lnTo>
                  <a:lnTo>
                    <a:pt x="50863" y="143827"/>
                  </a:lnTo>
                  <a:lnTo>
                    <a:pt x="29337" y="182702"/>
                  </a:lnTo>
                  <a:lnTo>
                    <a:pt x="13360" y="224701"/>
                  </a:lnTo>
                  <a:lnTo>
                    <a:pt x="3416" y="269341"/>
                  </a:lnTo>
                  <a:lnTo>
                    <a:pt x="0" y="316153"/>
                  </a:lnTo>
                  <a:lnTo>
                    <a:pt x="3429" y="363042"/>
                  </a:lnTo>
                  <a:lnTo>
                    <a:pt x="13411" y="407758"/>
                  </a:lnTo>
                  <a:lnTo>
                    <a:pt x="29451" y="449808"/>
                  </a:lnTo>
                  <a:lnTo>
                    <a:pt x="51079" y="488721"/>
                  </a:lnTo>
                  <a:lnTo>
                    <a:pt x="77800" y="523989"/>
                  </a:lnTo>
                  <a:lnTo>
                    <a:pt x="109131" y="555117"/>
                  </a:lnTo>
                  <a:lnTo>
                    <a:pt x="144589" y="581609"/>
                  </a:lnTo>
                  <a:lnTo>
                    <a:pt x="183692" y="602996"/>
                  </a:lnTo>
                  <a:lnTo>
                    <a:pt x="225945" y="618756"/>
                  </a:lnTo>
                  <a:lnTo>
                    <a:pt x="225945" y="677481"/>
                  </a:lnTo>
                  <a:lnTo>
                    <a:pt x="84734" y="695540"/>
                  </a:lnTo>
                  <a:lnTo>
                    <a:pt x="48196" y="724598"/>
                  </a:lnTo>
                  <a:lnTo>
                    <a:pt x="45186" y="740702"/>
                  </a:lnTo>
                  <a:lnTo>
                    <a:pt x="45186" y="767803"/>
                  </a:lnTo>
                  <a:lnTo>
                    <a:pt x="587476" y="767803"/>
                  </a:lnTo>
                  <a:lnTo>
                    <a:pt x="587476" y="739584"/>
                  </a:lnTo>
                  <a:lnTo>
                    <a:pt x="563638" y="700201"/>
                  </a:lnTo>
                  <a:lnTo>
                    <a:pt x="406717" y="677481"/>
                  </a:lnTo>
                  <a:lnTo>
                    <a:pt x="406717" y="618756"/>
                  </a:lnTo>
                  <a:lnTo>
                    <a:pt x="448983" y="602996"/>
                  </a:lnTo>
                  <a:lnTo>
                    <a:pt x="488086" y="581609"/>
                  </a:lnTo>
                  <a:lnTo>
                    <a:pt x="523544" y="555117"/>
                  </a:lnTo>
                  <a:lnTo>
                    <a:pt x="554863" y="523989"/>
                  </a:lnTo>
                  <a:lnTo>
                    <a:pt x="575449" y="496811"/>
                  </a:lnTo>
                  <a:lnTo>
                    <a:pt x="581583" y="488721"/>
                  </a:lnTo>
                  <a:lnTo>
                    <a:pt x="603211" y="449808"/>
                  </a:lnTo>
                  <a:lnTo>
                    <a:pt x="619252" y="407758"/>
                  </a:lnTo>
                  <a:lnTo>
                    <a:pt x="629234" y="363042"/>
                  </a:lnTo>
                  <a:lnTo>
                    <a:pt x="632663" y="316153"/>
                  </a:lnTo>
                  <a:close/>
                </a:path>
              </a:pathLst>
            </a:custGeom>
            <a:solidFill>
              <a:srgbClr val="ED466D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57216" y="2122932"/>
              <a:ext cx="1887220" cy="1888489"/>
            </a:xfrm>
            <a:custGeom>
              <a:avLst/>
              <a:gdLst/>
              <a:ahLst/>
              <a:cxnLst/>
              <a:rect l="l" t="t" r="r" b="b"/>
              <a:pathLst>
                <a:path w="1887220" h="1888489">
                  <a:moveTo>
                    <a:pt x="943356" y="0"/>
                  </a:moveTo>
                  <a:lnTo>
                    <a:pt x="894815" y="1228"/>
                  </a:lnTo>
                  <a:lnTo>
                    <a:pt x="846911" y="4873"/>
                  </a:lnTo>
                  <a:lnTo>
                    <a:pt x="799703" y="10877"/>
                  </a:lnTo>
                  <a:lnTo>
                    <a:pt x="753250" y="19179"/>
                  </a:lnTo>
                  <a:lnTo>
                    <a:pt x="707612" y="29720"/>
                  </a:lnTo>
                  <a:lnTo>
                    <a:pt x="662848" y="42442"/>
                  </a:lnTo>
                  <a:lnTo>
                    <a:pt x="619017" y="57284"/>
                  </a:lnTo>
                  <a:lnTo>
                    <a:pt x="576179" y="74187"/>
                  </a:lnTo>
                  <a:lnTo>
                    <a:pt x="534392" y="93093"/>
                  </a:lnTo>
                  <a:lnTo>
                    <a:pt x="493717" y="113941"/>
                  </a:lnTo>
                  <a:lnTo>
                    <a:pt x="454212" y="136673"/>
                  </a:lnTo>
                  <a:lnTo>
                    <a:pt x="415937" y="161229"/>
                  </a:lnTo>
                  <a:lnTo>
                    <a:pt x="378951" y="187551"/>
                  </a:lnTo>
                  <a:lnTo>
                    <a:pt x="343313" y="215577"/>
                  </a:lnTo>
                  <a:lnTo>
                    <a:pt x="309083" y="245250"/>
                  </a:lnTo>
                  <a:lnTo>
                    <a:pt x="276320" y="276510"/>
                  </a:lnTo>
                  <a:lnTo>
                    <a:pt x="245083" y="309298"/>
                  </a:lnTo>
                  <a:lnTo>
                    <a:pt x="215431" y="343554"/>
                  </a:lnTo>
                  <a:lnTo>
                    <a:pt x="187425" y="379219"/>
                  </a:lnTo>
                  <a:lnTo>
                    <a:pt x="161122" y="416235"/>
                  </a:lnTo>
                  <a:lnTo>
                    <a:pt x="136583" y="454540"/>
                  </a:lnTo>
                  <a:lnTo>
                    <a:pt x="113867" y="494077"/>
                  </a:lnTo>
                  <a:lnTo>
                    <a:pt x="93033" y="534786"/>
                  </a:lnTo>
                  <a:lnTo>
                    <a:pt x="74140" y="576607"/>
                  </a:lnTo>
                  <a:lnTo>
                    <a:pt x="57247" y="619482"/>
                  </a:lnTo>
                  <a:lnTo>
                    <a:pt x="42415" y="663351"/>
                  </a:lnTo>
                  <a:lnTo>
                    <a:pt x="29702" y="708154"/>
                  </a:lnTo>
                  <a:lnTo>
                    <a:pt x="19167" y="753833"/>
                  </a:lnTo>
                  <a:lnTo>
                    <a:pt x="10870" y="800328"/>
                  </a:lnTo>
                  <a:lnTo>
                    <a:pt x="4870" y="847580"/>
                  </a:lnTo>
                  <a:lnTo>
                    <a:pt x="1227" y="895530"/>
                  </a:lnTo>
                  <a:lnTo>
                    <a:pt x="0" y="944117"/>
                  </a:lnTo>
                  <a:lnTo>
                    <a:pt x="1227" y="992705"/>
                  </a:lnTo>
                  <a:lnTo>
                    <a:pt x="4870" y="1040655"/>
                  </a:lnTo>
                  <a:lnTo>
                    <a:pt x="10870" y="1087907"/>
                  </a:lnTo>
                  <a:lnTo>
                    <a:pt x="19167" y="1134402"/>
                  </a:lnTo>
                  <a:lnTo>
                    <a:pt x="29702" y="1180081"/>
                  </a:lnTo>
                  <a:lnTo>
                    <a:pt x="42415" y="1224884"/>
                  </a:lnTo>
                  <a:lnTo>
                    <a:pt x="57247" y="1268753"/>
                  </a:lnTo>
                  <a:lnTo>
                    <a:pt x="74140" y="1311628"/>
                  </a:lnTo>
                  <a:lnTo>
                    <a:pt x="93033" y="1353449"/>
                  </a:lnTo>
                  <a:lnTo>
                    <a:pt x="113867" y="1394158"/>
                  </a:lnTo>
                  <a:lnTo>
                    <a:pt x="136583" y="1433695"/>
                  </a:lnTo>
                  <a:lnTo>
                    <a:pt x="161122" y="1472000"/>
                  </a:lnTo>
                  <a:lnTo>
                    <a:pt x="187425" y="1509016"/>
                  </a:lnTo>
                  <a:lnTo>
                    <a:pt x="215431" y="1544681"/>
                  </a:lnTo>
                  <a:lnTo>
                    <a:pt x="245083" y="1578937"/>
                  </a:lnTo>
                  <a:lnTo>
                    <a:pt x="276320" y="1611725"/>
                  </a:lnTo>
                  <a:lnTo>
                    <a:pt x="309083" y="1642985"/>
                  </a:lnTo>
                  <a:lnTo>
                    <a:pt x="343313" y="1672658"/>
                  </a:lnTo>
                  <a:lnTo>
                    <a:pt x="378951" y="1700684"/>
                  </a:lnTo>
                  <a:lnTo>
                    <a:pt x="415937" y="1727006"/>
                  </a:lnTo>
                  <a:lnTo>
                    <a:pt x="454212" y="1751562"/>
                  </a:lnTo>
                  <a:lnTo>
                    <a:pt x="493717" y="1774294"/>
                  </a:lnTo>
                  <a:lnTo>
                    <a:pt x="534392" y="1795142"/>
                  </a:lnTo>
                  <a:lnTo>
                    <a:pt x="576179" y="1814048"/>
                  </a:lnTo>
                  <a:lnTo>
                    <a:pt x="619017" y="1830951"/>
                  </a:lnTo>
                  <a:lnTo>
                    <a:pt x="662848" y="1845793"/>
                  </a:lnTo>
                  <a:lnTo>
                    <a:pt x="707612" y="1858515"/>
                  </a:lnTo>
                  <a:lnTo>
                    <a:pt x="753250" y="1869056"/>
                  </a:lnTo>
                  <a:lnTo>
                    <a:pt x="799703" y="1877358"/>
                  </a:lnTo>
                  <a:lnTo>
                    <a:pt x="846911" y="1883362"/>
                  </a:lnTo>
                  <a:lnTo>
                    <a:pt x="894815" y="1887007"/>
                  </a:lnTo>
                  <a:lnTo>
                    <a:pt x="943356" y="1888235"/>
                  </a:lnTo>
                  <a:lnTo>
                    <a:pt x="991896" y="1887007"/>
                  </a:lnTo>
                  <a:lnTo>
                    <a:pt x="1039800" y="1883362"/>
                  </a:lnTo>
                  <a:lnTo>
                    <a:pt x="1087008" y="1877358"/>
                  </a:lnTo>
                  <a:lnTo>
                    <a:pt x="1133461" y="1869056"/>
                  </a:lnTo>
                  <a:lnTo>
                    <a:pt x="1179099" y="1858515"/>
                  </a:lnTo>
                  <a:lnTo>
                    <a:pt x="1223863" y="1845793"/>
                  </a:lnTo>
                  <a:lnTo>
                    <a:pt x="1267694" y="1830951"/>
                  </a:lnTo>
                  <a:lnTo>
                    <a:pt x="1310532" y="1814048"/>
                  </a:lnTo>
                  <a:lnTo>
                    <a:pt x="1352319" y="1795142"/>
                  </a:lnTo>
                  <a:lnTo>
                    <a:pt x="1392994" y="1774294"/>
                  </a:lnTo>
                  <a:lnTo>
                    <a:pt x="1432499" y="1751562"/>
                  </a:lnTo>
                  <a:lnTo>
                    <a:pt x="1470774" y="1727006"/>
                  </a:lnTo>
                  <a:lnTo>
                    <a:pt x="1507760" y="1700684"/>
                  </a:lnTo>
                  <a:lnTo>
                    <a:pt x="1543398" y="1672658"/>
                  </a:lnTo>
                  <a:lnTo>
                    <a:pt x="1577628" y="1642985"/>
                  </a:lnTo>
                  <a:lnTo>
                    <a:pt x="1610391" y="1611725"/>
                  </a:lnTo>
                  <a:lnTo>
                    <a:pt x="1641628" y="1578937"/>
                  </a:lnTo>
                  <a:lnTo>
                    <a:pt x="1671280" y="1544681"/>
                  </a:lnTo>
                  <a:lnTo>
                    <a:pt x="1699286" y="1509016"/>
                  </a:lnTo>
                  <a:lnTo>
                    <a:pt x="1725589" y="1472000"/>
                  </a:lnTo>
                  <a:lnTo>
                    <a:pt x="1750128" y="1433695"/>
                  </a:lnTo>
                  <a:lnTo>
                    <a:pt x="1772844" y="1394158"/>
                  </a:lnTo>
                  <a:lnTo>
                    <a:pt x="1793678" y="1353449"/>
                  </a:lnTo>
                  <a:lnTo>
                    <a:pt x="1812571" y="1311628"/>
                  </a:lnTo>
                  <a:lnTo>
                    <a:pt x="1829464" y="1268753"/>
                  </a:lnTo>
                  <a:lnTo>
                    <a:pt x="1844296" y="1224884"/>
                  </a:lnTo>
                  <a:lnTo>
                    <a:pt x="1857009" y="1180081"/>
                  </a:lnTo>
                  <a:lnTo>
                    <a:pt x="1867544" y="1134402"/>
                  </a:lnTo>
                  <a:lnTo>
                    <a:pt x="1875841" y="1087907"/>
                  </a:lnTo>
                  <a:lnTo>
                    <a:pt x="1881841" y="1040655"/>
                  </a:lnTo>
                  <a:lnTo>
                    <a:pt x="1885484" y="992705"/>
                  </a:lnTo>
                  <a:lnTo>
                    <a:pt x="1886712" y="944117"/>
                  </a:lnTo>
                  <a:lnTo>
                    <a:pt x="1885484" y="895530"/>
                  </a:lnTo>
                  <a:lnTo>
                    <a:pt x="1881841" y="847580"/>
                  </a:lnTo>
                  <a:lnTo>
                    <a:pt x="1875841" y="800328"/>
                  </a:lnTo>
                  <a:lnTo>
                    <a:pt x="1867544" y="753833"/>
                  </a:lnTo>
                  <a:lnTo>
                    <a:pt x="1857009" y="708154"/>
                  </a:lnTo>
                  <a:lnTo>
                    <a:pt x="1844296" y="663351"/>
                  </a:lnTo>
                  <a:lnTo>
                    <a:pt x="1829464" y="619482"/>
                  </a:lnTo>
                  <a:lnTo>
                    <a:pt x="1812571" y="576607"/>
                  </a:lnTo>
                  <a:lnTo>
                    <a:pt x="1793678" y="534786"/>
                  </a:lnTo>
                  <a:lnTo>
                    <a:pt x="1772844" y="494077"/>
                  </a:lnTo>
                  <a:lnTo>
                    <a:pt x="1750128" y="454540"/>
                  </a:lnTo>
                  <a:lnTo>
                    <a:pt x="1725589" y="416235"/>
                  </a:lnTo>
                  <a:lnTo>
                    <a:pt x="1699286" y="379219"/>
                  </a:lnTo>
                  <a:lnTo>
                    <a:pt x="1671280" y="343554"/>
                  </a:lnTo>
                  <a:lnTo>
                    <a:pt x="1641628" y="309298"/>
                  </a:lnTo>
                  <a:lnTo>
                    <a:pt x="1610391" y="276510"/>
                  </a:lnTo>
                  <a:lnTo>
                    <a:pt x="1577628" y="245250"/>
                  </a:lnTo>
                  <a:lnTo>
                    <a:pt x="1543398" y="215577"/>
                  </a:lnTo>
                  <a:lnTo>
                    <a:pt x="1507760" y="187551"/>
                  </a:lnTo>
                  <a:lnTo>
                    <a:pt x="1470774" y="161229"/>
                  </a:lnTo>
                  <a:lnTo>
                    <a:pt x="1432499" y="136673"/>
                  </a:lnTo>
                  <a:lnTo>
                    <a:pt x="1392994" y="113941"/>
                  </a:lnTo>
                  <a:lnTo>
                    <a:pt x="1352319" y="93093"/>
                  </a:lnTo>
                  <a:lnTo>
                    <a:pt x="1310532" y="74187"/>
                  </a:lnTo>
                  <a:lnTo>
                    <a:pt x="1267694" y="57284"/>
                  </a:lnTo>
                  <a:lnTo>
                    <a:pt x="1223863" y="42442"/>
                  </a:lnTo>
                  <a:lnTo>
                    <a:pt x="1179099" y="29720"/>
                  </a:lnTo>
                  <a:lnTo>
                    <a:pt x="1133461" y="19179"/>
                  </a:lnTo>
                  <a:lnTo>
                    <a:pt x="1087008" y="10877"/>
                  </a:lnTo>
                  <a:lnTo>
                    <a:pt x="1039800" y="4873"/>
                  </a:lnTo>
                  <a:lnTo>
                    <a:pt x="991896" y="1228"/>
                  </a:lnTo>
                  <a:lnTo>
                    <a:pt x="943356" y="0"/>
                  </a:lnTo>
                  <a:close/>
                </a:path>
              </a:pathLst>
            </a:custGeom>
            <a:solidFill>
              <a:srgbClr val="F8CFD4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717489" y="2683357"/>
              <a:ext cx="767715" cy="768350"/>
            </a:xfrm>
            <a:custGeom>
              <a:avLst/>
              <a:gdLst/>
              <a:ahLst/>
              <a:cxnLst/>
              <a:rect l="l" t="t" r="r" b="b"/>
              <a:pathLst>
                <a:path w="767714" h="768350">
                  <a:moveTo>
                    <a:pt x="270751" y="45161"/>
                  </a:moveTo>
                  <a:lnTo>
                    <a:pt x="267182" y="27635"/>
                  </a:lnTo>
                  <a:lnTo>
                    <a:pt x="257492" y="13271"/>
                  </a:lnTo>
                  <a:lnTo>
                    <a:pt x="243141" y="3568"/>
                  </a:lnTo>
                  <a:lnTo>
                    <a:pt x="225628" y="0"/>
                  </a:lnTo>
                  <a:lnTo>
                    <a:pt x="200063" y="1676"/>
                  </a:lnTo>
                  <a:lnTo>
                    <a:pt x="183032" y="6629"/>
                  </a:lnTo>
                  <a:lnTo>
                    <a:pt x="167271" y="14770"/>
                  </a:lnTo>
                  <a:lnTo>
                    <a:pt x="153428" y="25971"/>
                  </a:lnTo>
                  <a:lnTo>
                    <a:pt x="90246" y="90335"/>
                  </a:lnTo>
                  <a:lnTo>
                    <a:pt x="90246" y="45161"/>
                  </a:lnTo>
                  <a:lnTo>
                    <a:pt x="86690" y="27635"/>
                  </a:lnTo>
                  <a:lnTo>
                    <a:pt x="76987" y="13271"/>
                  </a:lnTo>
                  <a:lnTo>
                    <a:pt x="62649" y="3568"/>
                  </a:lnTo>
                  <a:lnTo>
                    <a:pt x="45123" y="0"/>
                  </a:lnTo>
                  <a:lnTo>
                    <a:pt x="27597" y="3568"/>
                  </a:lnTo>
                  <a:lnTo>
                    <a:pt x="13246" y="13271"/>
                  </a:lnTo>
                  <a:lnTo>
                    <a:pt x="3556" y="27635"/>
                  </a:lnTo>
                  <a:lnTo>
                    <a:pt x="0" y="45161"/>
                  </a:lnTo>
                  <a:lnTo>
                    <a:pt x="0" y="406488"/>
                  </a:lnTo>
                  <a:lnTo>
                    <a:pt x="1612" y="418680"/>
                  </a:lnTo>
                  <a:lnTo>
                    <a:pt x="6197" y="429488"/>
                  </a:lnTo>
                  <a:lnTo>
                    <a:pt x="13322" y="438404"/>
                  </a:lnTo>
                  <a:lnTo>
                    <a:pt x="22555" y="444881"/>
                  </a:lnTo>
                  <a:lnTo>
                    <a:pt x="22555" y="519404"/>
                  </a:lnTo>
                  <a:lnTo>
                    <a:pt x="29679" y="554469"/>
                  </a:lnTo>
                  <a:lnTo>
                    <a:pt x="49072" y="583196"/>
                  </a:lnTo>
                  <a:lnTo>
                    <a:pt x="77762" y="602602"/>
                  </a:lnTo>
                  <a:lnTo>
                    <a:pt x="130327" y="613295"/>
                  </a:lnTo>
                  <a:lnTo>
                    <a:pt x="144678" y="622998"/>
                  </a:lnTo>
                  <a:lnTo>
                    <a:pt x="154368" y="637362"/>
                  </a:lnTo>
                  <a:lnTo>
                    <a:pt x="157937" y="654900"/>
                  </a:lnTo>
                  <a:lnTo>
                    <a:pt x="157937" y="767803"/>
                  </a:lnTo>
                  <a:lnTo>
                    <a:pt x="203060" y="767803"/>
                  </a:lnTo>
                  <a:lnTo>
                    <a:pt x="203060" y="654900"/>
                  </a:lnTo>
                  <a:lnTo>
                    <a:pt x="195935" y="619823"/>
                  </a:lnTo>
                  <a:lnTo>
                    <a:pt x="176555" y="591096"/>
                  </a:lnTo>
                  <a:lnTo>
                    <a:pt x="147853" y="571690"/>
                  </a:lnTo>
                  <a:lnTo>
                    <a:pt x="95288" y="560997"/>
                  </a:lnTo>
                  <a:lnTo>
                    <a:pt x="80937" y="551294"/>
                  </a:lnTo>
                  <a:lnTo>
                    <a:pt x="71247" y="536930"/>
                  </a:lnTo>
                  <a:lnTo>
                    <a:pt x="67678" y="519404"/>
                  </a:lnTo>
                  <a:lnTo>
                    <a:pt x="67678" y="444881"/>
                  </a:lnTo>
                  <a:lnTo>
                    <a:pt x="76923" y="437769"/>
                  </a:lnTo>
                  <a:lnTo>
                    <a:pt x="84048" y="428650"/>
                  </a:lnTo>
                  <a:lnTo>
                    <a:pt x="88620" y="418045"/>
                  </a:lnTo>
                  <a:lnTo>
                    <a:pt x="90246" y="406488"/>
                  </a:lnTo>
                  <a:lnTo>
                    <a:pt x="90246" y="248412"/>
                  </a:lnTo>
                  <a:lnTo>
                    <a:pt x="154546" y="312762"/>
                  </a:lnTo>
                  <a:lnTo>
                    <a:pt x="168249" y="323977"/>
                  </a:lnTo>
                  <a:lnTo>
                    <a:pt x="183743" y="332105"/>
                  </a:lnTo>
                  <a:lnTo>
                    <a:pt x="200710" y="337058"/>
                  </a:lnTo>
                  <a:lnTo>
                    <a:pt x="225628" y="338734"/>
                  </a:lnTo>
                  <a:lnTo>
                    <a:pt x="243141" y="335178"/>
                  </a:lnTo>
                  <a:lnTo>
                    <a:pt x="257492" y="325475"/>
                  </a:lnTo>
                  <a:lnTo>
                    <a:pt x="267182" y="311111"/>
                  </a:lnTo>
                  <a:lnTo>
                    <a:pt x="270751" y="293573"/>
                  </a:lnTo>
                  <a:lnTo>
                    <a:pt x="270751" y="45161"/>
                  </a:lnTo>
                  <a:close/>
                </a:path>
                <a:path w="767714" h="768350">
                  <a:moveTo>
                    <a:pt x="767130" y="45161"/>
                  </a:moveTo>
                  <a:lnTo>
                    <a:pt x="763574" y="27635"/>
                  </a:lnTo>
                  <a:lnTo>
                    <a:pt x="753872" y="13271"/>
                  </a:lnTo>
                  <a:lnTo>
                    <a:pt x="739521" y="3568"/>
                  </a:lnTo>
                  <a:lnTo>
                    <a:pt x="722007" y="0"/>
                  </a:lnTo>
                  <a:lnTo>
                    <a:pt x="704481" y="3568"/>
                  </a:lnTo>
                  <a:lnTo>
                    <a:pt x="690130" y="13271"/>
                  </a:lnTo>
                  <a:lnTo>
                    <a:pt x="680440" y="27635"/>
                  </a:lnTo>
                  <a:lnTo>
                    <a:pt x="676884" y="45161"/>
                  </a:lnTo>
                  <a:lnTo>
                    <a:pt x="676884" y="90335"/>
                  </a:lnTo>
                  <a:lnTo>
                    <a:pt x="612571" y="25971"/>
                  </a:lnTo>
                  <a:lnTo>
                    <a:pt x="598881" y="14770"/>
                  </a:lnTo>
                  <a:lnTo>
                    <a:pt x="583387" y="6629"/>
                  </a:lnTo>
                  <a:lnTo>
                    <a:pt x="566407" y="1676"/>
                  </a:lnTo>
                  <a:lnTo>
                    <a:pt x="541502" y="0"/>
                  </a:lnTo>
                  <a:lnTo>
                    <a:pt x="523976" y="3568"/>
                  </a:lnTo>
                  <a:lnTo>
                    <a:pt x="509638" y="13271"/>
                  </a:lnTo>
                  <a:lnTo>
                    <a:pt x="499935" y="27635"/>
                  </a:lnTo>
                  <a:lnTo>
                    <a:pt x="496379" y="45161"/>
                  </a:lnTo>
                  <a:lnTo>
                    <a:pt x="496379" y="293573"/>
                  </a:lnTo>
                  <a:lnTo>
                    <a:pt x="499935" y="311111"/>
                  </a:lnTo>
                  <a:lnTo>
                    <a:pt x="509638" y="325475"/>
                  </a:lnTo>
                  <a:lnTo>
                    <a:pt x="523976" y="335178"/>
                  </a:lnTo>
                  <a:lnTo>
                    <a:pt x="541502" y="338734"/>
                  </a:lnTo>
                  <a:lnTo>
                    <a:pt x="567067" y="337058"/>
                  </a:lnTo>
                  <a:lnTo>
                    <a:pt x="584085" y="332105"/>
                  </a:lnTo>
                  <a:lnTo>
                    <a:pt x="599846" y="323977"/>
                  </a:lnTo>
                  <a:lnTo>
                    <a:pt x="613702" y="312762"/>
                  </a:lnTo>
                  <a:lnTo>
                    <a:pt x="676884" y="248412"/>
                  </a:lnTo>
                  <a:lnTo>
                    <a:pt x="676884" y="406488"/>
                  </a:lnTo>
                  <a:lnTo>
                    <a:pt x="678497" y="418680"/>
                  </a:lnTo>
                  <a:lnTo>
                    <a:pt x="683082" y="429488"/>
                  </a:lnTo>
                  <a:lnTo>
                    <a:pt x="690206" y="438404"/>
                  </a:lnTo>
                  <a:lnTo>
                    <a:pt x="699439" y="444881"/>
                  </a:lnTo>
                  <a:lnTo>
                    <a:pt x="699439" y="519404"/>
                  </a:lnTo>
                  <a:lnTo>
                    <a:pt x="695883" y="536930"/>
                  </a:lnTo>
                  <a:lnTo>
                    <a:pt x="686181" y="551294"/>
                  </a:lnTo>
                  <a:lnTo>
                    <a:pt x="671842" y="560997"/>
                  </a:lnTo>
                  <a:lnTo>
                    <a:pt x="619277" y="571690"/>
                  </a:lnTo>
                  <a:lnTo>
                    <a:pt x="590575" y="591096"/>
                  </a:lnTo>
                  <a:lnTo>
                    <a:pt x="571182" y="619823"/>
                  </a:lnTo>
                  <a:lnTo>
                    <a:pt x="564070" y="654900"/>
                  </a:lnTo>
                  <a:lnTo>
                    <a:pt x="564070" y="767803"/>
                  </a:lnTo>
                  <a:lnTo>
                    <a:pt x="609193" y="767803"/>
                  </a:lnTo>
                  <a:lnTo>
                    <a:pt x="609193" y="654900"/>
                  </a:lnTo>
                  <a:lnTo>
                    <a:pt x="612749" y="637362"/>
                  </a:lnTo>
                  <a:lnTo>
                    <a:pt x="622452" y="622998"/>
                  </a:lnTo>
                  <a:lnTo>
                    <a:pt x="636790" y="613295"/>
                  </a:lnTo>
                  <a:lnTo>
                    <a:pt x="689356" y="602602"/>
                  </a:lnTo>
                  <a:lnTo>
                    <a:pt x="718058" y="583196"/>
                  </a:lnTo>
                  <a:lnTo>
                    <a:pt x="737450" y="554469"/>
                  </a:lnTo>
                  <a:lnTo>
                    <a:pt x="744562" y="519404"/>
                  </a:lnTo>
                  <a:lnTo>
                    <a:pt x="744562" y="444881"/>
                  </a:lnTo>
                  <a:lnTo>
                    <a:pt x="753808" y="437769"/>
                  </a:lnTo>
                  <a:lnTo>
                    <a:pt x="760920" y="428650"/>
                  </a:lnTo>
                  <a:lnTo>
                    <a:pt x="765505" y="418045"/>
                  </a:lnTo>
                  <a:lnTo>
                    <a:pt x="767130" y="406488"/>
                  </a:lnTo>
                  <a:lnTo>
                    <a:pt x="767130" y="45161"/>
                  </a:lnTo>
                  <a:close/>
                </a:path>
              </a:pathLst>
            </a:custGeom>
            <a:solidFill>
              <a:srgbClr val="ED466D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791956" y="2122932"/>
              <a:ext cx="1887220" cy="1888489"/>
            </a:xfrm>
            <a:custGeom>
              <a:avLst/>
              <a:gdLst/>
              <a:ahLst/>
              <a:cxnLst/>
              <a:rect l="l" t="t" r="r" b="b"/>
              <a:pathLst>
                <a:path w="1887220" h="1888489">
                  <a:moveTo>
                    <a:pt x="943355" y="0"/>
                  </a:moveTo>
                  <a:lnTo>
                    <a:pt x="894815" y="1228"/>
                  </a:lnTo>
                  <a:lnTo>
                    <a:pt x="846911" y="4873"/>
                  </a:lnTo>
                  <a:lnTo>
                    <a:pt x="799703" y="10877"/>
                  </a:lnTo>
                  <a:lnTo>
                    <a:pt x="753250" y="19179"/>
                  </a:lnTo>
                  <a:lnTo>
                    <a:pt x="707612" y="29720"/>
                  </a:lnTo>
                  <a:lnTo>
                    <a:pt x="662848" y="42442"/>
                  </a:lnTo>
                  <a:lnTo>
                    <a:pt x="619017" y="57284"/>
                  </a:lnTo>
                  <a:lnTo>
                    <a:pt x="576179" y="74187"/>
                  </a:lnTo>
                  <a:lnTo>
                    <a:pt x="534392" y="93093"/>
                  </a:lnTo>
                  <a:lnTo>
                    <a:pt x="493717" y="113941"/>
                  </a:lnTo>
                  <a:lnTo>
                    <a:pt x="454212" y="136673"/>
                  </a:lnTo>
                  <a:lnTo>
                    <a:pt x="415937" y="161229"/>
                  </a:lnTo>
                  <a:lnTo>
                    <a:pt x="378951" y="187551"/>
                  </a:lnTo>
                  <a:lnTo>
                    <a:pt x="343313" y="215577"/>
                  </a:lnTo>
                  <a:lnTo>
                    <a:pt x="309083" y="245250"/>
                  </a:lnTo>
                  <a:lnTo>
                    <a:pt x="276320" y="276510"/>
                  </a:lnTo>
                  <a:lnTo>
                    <a:pt x="245083" y="309298"/>
                  </a:lnTo>
                  <a:lnTo>
                    <a:pt x="215431" y="343554"/>
                  </a:lnTo>
                  <a:lnTo>
                    <a:pt x="187425" y="379219"/>
                  </a:lnTo>
                  <a:lnTo>
                    <a:pt x="161122" y="416235"/>
                  </a:lnTo>
                  <a:lnTo>
                    <a:pt x="136583" y="454540"/>
                  </a:lnTo>
                  <a:lnTo>
                    <a:pt x="113867" y="494077"/>
                  </a:lnTo>
                  <a:lnTo>
                    <a:pt x="93033" y="534786"/>
                  </a:lnTo>
                  <a:lnTo>
                    <a:pt x="74140" y="576607"/>
                  </a:lnTo>
                  <a:lnTo>
                    <a:pt x="57247" y="619482"/>
                  </a:lnTo>
                  <a:lnTo>
                    <a:pt x="42415" y="663351"/>
                  </a:lnTo>
                  <a:lnTo>
                    <a:pt x="29702" y="708154"/>
                  </a:lnTo>
                  <a:lnTo>
                    <a:pt x="19167" y="753833"/>
                  </a:lnTo>
                  <a:lnTo>
                    <a:pt x="10870" y="800328"/>
                  </a:lnTo>
                  <a:lnTo>
                    <a:pt x="4870" y="847580"/>
                  </a:lnTo>
                  <a:lnTo>
                    <a:pt x="1227" y="895530"/>
                  </a:lnTo>
                  <a:lnTo>
                    <a:pt x="0" y="944117"/>
                  </a:lnTo>
                  <a:lnTo>
                    <a:pt x="1227" y="992705"/>
                  </a:lnTo>
                  <a:lnTo>
                    <a:pt x="4870" y="1040655"/>
                  </a:lnTo>
                  <a:lnTo>
                    <a:pt x="10870" y="1087907"/>
                  </a:lnTo>
                  <a:lnTo>
                    <a:pt x="19167" y="1134402"/>
                  </a:lnTo>
                  <a:lnTo>
                    <a:pt x="29702" y="1180081"/>
                  </a:lnTo>
                  <a:lnTo>
                    <a:pt x="42415" y="1224884"/>
                  </a:lnTo>
                  <a:lnTo>
                    <a:pt x="57247" y="1268753"/>
                  </a:lnTo>
                  <a:lnTo>
                    <a:pt x="74140" y="1311628"/>
                  </a:lnTo>
                  <a:lnTo>
                    <a:pt x="93033" y="1353449"/>
                  </a:lnTo>
                  <a:lnTo>
                    <a:pt x="113867" y="1394158"/>
                  </a:lnTo>
                  <a:lnTo>
                    <a:pt x="136583" y="1433695"/>
                  </a:lnTo>
                  <a:lnTo>
                    <a:pt x="161122" y="1472000"/>
                  </a:lnTo>
                  <a:lnTo>
                    <a:pt x="187425" y="1509016"/>
                  </a:lnTo>
                  <a:lnTo>
                    <a:pt x="215431" y="1544681"/>
                  </a:lnTo>
                  <a:lnTo>
                    <a:pt x="245083" y="1578937"/>
                  </a:lnTo>
                  <a:lnTo>
                    <a:pt x="276320" y="1611725"/>
                  </a:lnTo>
                  <a:lnTo>
                    <a:pt x="309083" y="1642985"/>
                  </a:lnTo>
                  <a:lnTo>
                    <a:pt x="343313" y="1672658"/>
                  </a:lnTo>
                  <a:lnTo>
                    <a:pt x="378951" y="1700684"/>
                  </a:lnTo>
                  <a:lnTo>
                    <a:pt x="415937" y="1727006"/>
                  </a:lnTo>
                  <a:lnTo>
                    <a:pt x="454212" y="1751562"/>
                  </a:lnTo>
                  <a:lnTo>
                    <a:pt x="493717" y="1774294"/>
                  </a:lnTo>
                  <a:lnTo>
                    <a:pt x="534392" y="1795142"/>
                  </a:lnTo>
                  <a:lnTo>
                    <a:pt x="576179" y="1814048"/>
                  </a:lnTo>
                  <a:lnTo>
                    <a:pt x="619017" y="1830951"/>
                  </a:lnTo>
                  <a:lnTo>
                    <a:pt x="662848" y="1845793"/>
                  </a:lnTo>
                  <a:lnTo>
                    <a:pt x="707612" y="1858515"/>
                  </a:lnTo>
                  <a:lnTo>
                    <a:pt x="753250" y="1869056"/>
                  </a:lnTo>
                  <a:lnTo>
                    <a:pt x="799703" y="1877358"/>
                  </a:lnTo>
                  <a:lnTo>
                    <a:pt x="846911" y="1883362"/>
                  </a:lnTo>
                  <a:lnTo>
                    <a:pt x="894815" y="1887007"/>
                  </a:lnTo>
                  <a:lnTo>
                    <a:pt x="943355" y="1888235"/>
                  </a:lnTo>
                  <a:lnTo>
                    <a:pt x="991896" y="1887007"/>
                  </a:lnTo>
                  <a:lnTo>
                    <a:pt x="1039800" y="1883362"/>
                  </a:lnTo>
                  <a:lnTo>
                    <a:pt x="1087008" y="1877358"/>
                  </a:lnTo>
                  <a:lnTo>
                    <a:pt x="1133461" y="1869056"/>
                  </a:lnTo>
                  <a:lnTo>
                    <a:pt x="1179099" y="1858515"/>
                  </a:lnTo>
                  <a:lnTo>
                    <a:pt x="1223863" y="1845793"/>
                  </a:lnTo>
                  <a:lnTo>
                    <a:pt x="1267694" y="1830951"/>
                  </a:lnTo>
                  <a:lnTo>
                    <a:pt x="1310532" y="1814048"/>
                  </a:lnTo>
                  <a:lnTo>
                    <a:pt x="1352319" y="1795142"/>
                  </a:lnTo>
                  <a:lnTo>
                    <a:pt x="1392994" y="1774294"/>
                  </a:lnTo>
                  <a:lnTo>
                    <a:pt x="1432499" y="1751562"/>
                  </a:lnTo>
                  <a:lnTo>
                    <a:pt x="1470774" y="1727006"/>
                  </a:lnTo>
                  <a:lnTo>
                    <a:pt x="1507760" y="1700684"/>
                  </a:lnTo>
                  <a:lnTo>
                    <a:pt x="1543398" y="1672658"/>
                  </a:lnTo>
                  <a:lnTo>
                    <a:pt x="1577628" y="1642985"/>
                  </a:lnTo>
                  <a:lnTo>
                    <a:pt x="1610391" y="1611725"/>
                  </a:lnTo>
                  <a:lnTo>
                    <a:pt x="1641628" y="1578937"/>
                  </a:lnTo>
                  <a:lnTo>
                    <a:pt x="1671280" y="1544681"/>
                  </a:lnTo>
                  <a:lnTo>
                    <a:pt x="1699286" y="1509016"/>
                  </a:lnTo>
                  <a:lnTo>
                    <a:pt x="1725589" y="1472000"/>
                  </a:lnTo>
                  <a:lnTo>
                    <a:pt x="1750128" y="1433695"/>
                  </a:lnTo>
                  <a:lnTo>
                    <a:pt x="1772844" y="1394158"/>
                  </a:lnTo>
                  <a:lnTo>
                    <a:pt x="1793678" y="1353449"/>
                  </a:lnTo>
                  <a:lnTo>
                    <a:pt x="1812571" y="1311628"/>
                  </a:lnTo>
                  <a:lnTo>
                    <a:pt x="1829464" y="1268753"/>
                  </a:lnTo>
                  <a:lnTo>
                    <a:pt x="1844296" y="1224884"/>
                  </a:lnTo>
                  <a:lnTo>
                    <a:pt x="1857009" y="1180081"/>
                  </a:lnTo>
                  <a:lnTo>
                    <a:pt x="1867544" y="1134402"/>
                  </a:lnTo>
                  <a:lnTo>
                    <a:pt x="1875841" y="1087907"/>
                  </a:lnTo>
                  <a:lnTo>
                    <a:pt x="1881841" y="1040655"/>
                  </a:lnTo>
                  <a:lnTo>
                    <a:pt x="1885484" y="992705"/>
                  </a:lnTo>
                  <a:lnTo>
                    <a:pt x="1886712" y="944117"/>
                  </a:lnTo>
                  <a:lnTo>
                    <a:pt x="1885484" y="895530"/>
                  </a:lnTo>
                  <a:lnTo>
                    <a:pt x="1881841" y="847580"/>
                  </a:lnTo>
                  <a:lnTo>
                    <a:pt x="1875841" y="800328"/>
                  </a:lnTo>
                  <a:lnTo>
                    <a:pt x="1867544" y="753833"/>
                  </a:lnTo>
                  <a:lnTo>
                    <a:pt x="1857009" y="708154"/>
                  </a:lnTo>
                  <a:lnTo>
                    <a:pt x="1844296" y="663351"/>
                  </a:lnTo>
                  <a:lnTo>
                    <a:pt x="1829464" y="619482"/>
                  </a:lnTo>
                  <a:lnTo>
                    <a:pt x="1812571" y="576607"/>
                  </a:lnTo>
                  <a:lnTo>
                    <a:pt x="1793678" y="534786"/>
                  </a:lnTo>
                  <a:lnTo>
                    <a:pt x="1772844" y="494077"/>
                  </a:lnTo>
                  <a:lnTo>
                    <a:pt x="1750128" y="454540"/>
                  </a:lnTo>
                  <a:lnTo>
                    <a:pt x="1725589" y="416235"/>
                  </a:lnTo>
                  <a:lnTo>
                    <a:pt x="1699286" y="379219"/>
                  </a:lnTo>
                  <a:lnTo>
                    <a:pt x="1671280" y="343554"/>
                  </a:lnTo>
                  <a:lnTo>
                    <a:pt x="1641628" y="309298"/>
                  </a:lnTo>
                  <a:lnTo>
                    <a:pt x="1610391" y="276510"/>
                  </a:lnTo>
                  <a:lnTo>
                    <a:pt x="1577628" y="245250"/>
                  </a:lnTo>
                  <a:lnTo>
                    <a:pt x="1543398" y="215577"/>
                  </a:lnTo>
                  <a:lnTo>
                    <a:pt x="1507760" y="187551"/>
                  </a:lnTo>
                  <a:lnTo>
                    <a:pt x="1470774" y="161229"/>
                  </a:lnTo>
                  <a:lnTo>
                    <a:pt x="1432499" y="136673"/>
                  </a:lnTo>
                  <a:lnTo>
                    <a:pt x="1392994" y="113941"/>
                  </a:lnTo>
                  <a:lnTo>
                    <a:pt x="1352319" y="93093"/>
                  </a:lnTo>
                  <a:lnTo>
                    <a:pt x="1310532" y="74187"/>
                  </a:lnTo>
                  <a:lnTo>
                    <a:pt x="1267694" y="57284"/>
                  </a:lnTo>
                  <a:lnTo>
                    <a:pt x="1223863" y="42442"/>
                  </a:lnTo>
                  <a:lnTo>
                    <a:pt x="1179099" y="29720"/>
                  </a:lnTo>
                  <a:lnTo>
                    <a:pt x="1133461" y="19179"/>
                  </a:lnTo>
                  <a:lnTo>
                    <a:pt x="1087008" y="10877"/>
                  </a:lnTo>
                  <a:lnTo>
                    <a:pt x="1039800" y="4873"/>
                  </a:lnTo>
                  <a:lnTo>
                    <a:pt x="991896" y="1228"/>
                  </a:lnTo>
                  <a:lnTo>
                    <a:pt x="943355" y="0"/>
                  </a:lnTo>
                  <a:close/>
                </a:path>
              </a:pathLst>
            </a:custGeom>
            <a:solidFill>
              <a:srgbClr val="F8CFD4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510166" y="2570416"/>
              <a:ext cx="462915" cy="993775"/>
            </a:xfrm>
            <a:custGeom>
              <a:avLst/>
              <a:gdLst/>
              <a:ahLst/>
              <a:cxnLst/>
              <a:rect l="l" t="t" r="r" b="b"/>
              <a:pathLst>
                <a:path w="462915" h="993775">
                  <a:moveTo>
                    <a:pt x="293319" y="146812"/>
                  </a:moveTo>
                  <a:lnTo>
                    <a:pt x="285838" y="100431"/>
                  </a:lnTo>
                  <a:lnTo>
                    <a:pt x="265023" y="60121"/>
                  </a:lnTo>
                  <a:lnTo>
                    <a:pt x="233273" y="28333"/>
                  </a:lnTo>
                  <a:lnTo>
                    <a:pt x="193014" y="7493"/>
                  </a:lnTo>
                  <a:lnTo>
                    <a:pt x="146659" y="0"/>
                  </a:lnTo>
                  <a:lnTo>
                    <a:pt x="100304" y="7493"/>
                  </a:lnTo>
                  <a:lnTo>
                    <a:pt x="60045" y="28333"/>
                  </a:lnTo>
                  <a:lnTo>
                    <a:pt x="28295" y="60121"/>
                  </a:lnTo>
                  <a:lnTo>
                    <a:pt x="7480" y="100431"/>
                  </a:lnTo>
                  <a:lnTo>
                    <a:pt x="0" y="146812"/>
                  </a:lnTo>
                  <a:lnTo>
                    <a:pt x="7480" y="193217"/>
                  </a:lnTo>
                  <a:lnTo>
                    <a:pt x="28295" y="233502"/>
                  </a:lnTo>
                  <a:lnTo>
                    <a:pt x="60045" y="265277"/>
                  </a:lnTo>
                  <a:lnTo>
                    <a:pt x="100304" y="286118"/>
                  </a:lnTo>
                  <a:lnTo>
                    <a:pt x="146659" y="293598"/>
                  </a:lnTo>
                  <a:lnTo>
                    <a:pt x="193014" y="286118"/>
                  </a:lnTo>
                  <a:lnTo>
                    <a:pt x="233273" y="265277"/>
                  </a:lnTo>
                  <a:lnTo>
                    <a:pt x="265023" y="233502"/>
                  </a:lnTo>
                  <a:lnTo>
                    <a:pt x="285838" y="193217"/>
                  </a:lnTo>
                  <a:lnTo>
                    <a:pt x="293319" y="146812"/>
                  </a:lnTo>
                  <a:close/>
                </a:path>
                <a:path w="462915" h="993775">
                  <a:moveTo>
                    <a:pt x="462534" y="316179"/>
                  </a:moveTo>
                  <a:lnTo>
                    <a:pt x="456387" y="285254"/>
                  </a:lnTo>
                  <a:lnTo>
                    <a:pt x="454406" y="282308"/>
                  </a:lnTo>
                  <a:lnTo>
                    <a:pt x="439547" y="260146"/>
                  </a:lnTo>
                  <a:lnTo>
                    <a:pt x="414464" y="243306"/>
                  </a:lnTo>
                  <a:lnTo>
                    <a:pt x="383565" y="237147"/>
                  </a:lnTo>
                  <a:lnTo>
                    <a:pt x="352666" y="243306"/>
                  </a:lnTo>
                  <a:lnTo>
                    <a:pt x="327583" y="260146"/>
                  </a:lnTo>
                  <a:lnTo>
                    <a:pt x="310743" y="285254"/>
                  </a:lnTo>
                  <a:lnTo>
                    <a:pt x="304596" y="316179"/>
                  </a:lnTo>
                  <a:lnTo>
                    <a:pt x="304596" y="880745"/>
                  </a:lnTo>
                  <a:lnTo>
                    <a:pt x="299250" y="907059"/>
                  </a:lnTo>
                  <a:lnTo>
                    <a:pt x="284708" y="928598"/>
                  </a:lnTo>
                  <a:lnTo>
                    <a:pt x="263194" y="943152"/>
                  </a:lnTo>
                  <a:lnTo>
                    <a:pt x="236905" y="948499"/>
                  </a:lnTo>
                  <a:lnTo>
                    <a:pt x="212217" y="943737"/>
                  </a:lnTo>
                  <a:lnTo>
                    <a:pt x="191643" y="930719"/>
                  </a:lnTo>
                  <a:lnTo>
                    <a:pt x="176784" y="911339"/>
                  </a:lnTo>
                  <a:lnTo>
                    <a:pt x="169214" y="887526"/>
                  </a:lnTo>
                  <a:lnTo>
                    <a:pt x="187210" y="877963"/>
                  </a:lnTo>
                  <a:lnTo>
                    <a:pt x="201510" y="863523"/>
                  </a:lnTo>
                  <a:lnTo>
                    <a:pt x="210947" y="845286"/>
                  </a:lnTo>
                  <a:lnTo>
                    <a:pt x="214350" y="824293"/>
                  </a:lnTo>
                  <a:lnTo>
                    <a:pt x="214350" y="749769"/>
                  </a:lnTo>
                  <a:lnTo>
                    <a:pt x="223583" y="742657"/>
                  </a:lnTo>
                  <a:lnTo>
                    <a:pt x="230708" y="733539"/>
                  </a:lnTo>
                  <a:lnTo>
                    <a:pt x="235280" y="722934"/>
                  </a:lnTo>
                  <a:lnTo>
                    <a:pt x="236905" y="711377"/>
                  </a:lnTo>
                  <a:lnTo>
                    <a:pt x="236905" y="519430"/>
                  </a:lnTo>
                  <a:lnTo>
                    <a:pt x="236905" y="429094"/>
                  </a:lnTo>
                  <a:lnTo>
                    <a:pt x="236905" y="338772"/>
                  </a:lnTo>
                  <a:lnTo>
                    <a:pt x="236905" y="316179"/>
                  </a:lnTo>
                  <a:lnTo>
                    <a:pt x="215988" y="325907"/>
                  </a:lnTo>
                  <a:lnTo>
                    <a:pt x="193890" y="332981"/>
                  </a:lnTo>
                  <a:lnTo>
                    <a:pt x="170751" y="337299"/>
                  </a:lnTo>
                  <a:lnTo>
                    <a:pt x="169214" y="337400"/>
                  </a:lnTo>
                  <a:lnTo>
                    <a:pt x="169214" y="429094"/>
                  </a:lnTo>
                  <a:lnTo>
                    <a:pt x="169214" y="519430"/>
                  </a:lnTo>
                  <a:lnTo>
                    <a:pt x="124091" y="519430"/>
                  </a:lnTo>
                  <a:lnTo>
                    <a:pt x="124091" y="429094"/>
                  </a:lnTo>
                  <a:lnTo>
                    <a:pt x="169214" y="429094"/>
                  </a:lnTo>
                  <a:lnTo>
                    <a:pt x="169214" y="337400"/>
                  </a:lnTo>
                  <a:lnTo>
                    <a:pt x="122555" y="337299"/>
                  </a:lnTo>
                  <a:lnTo>
                    <a:pt x="77330" y="325907"/>
                  </a:lnTo>
                  <a:lnTo>
                    <a:pt x="56400" y="316179"/>
                  </a:lnTo>
                  <a:lnTo>
                    <a:pt x="56400" y="711377"/>
                  </a:lnTo>
                  <a:lnTo>
                    <a:pt x="58026" y="723569"/>
                  </a:lnTo>
                  <a:lnTo>
                    <a:pt x="62611" y="734390"/>
                  </a:lnTo>
                  <a:lnTo>
                    <a:pt x="69735" y="743292"/>
                  </a:lnTo>
                  <a:lnTo>
                    <a:pt x="78968" y="749769"/>
                  </a:lnTo>
                  <a:lnTo>
                    <a:pt x="78968" y="824293"/>
                  </a:lnTo>
                  <a:lnTo>
                    <a:pt x="82372" y="845299"/>
                  </a:lnTo>
                  <a:lnTo>
                    <a:pt x="91795" y="863676"/>
                  </a:lnTo>
                  <a:lnTo>
                    <a:pt x="106095" y="878433"/>
                  </a:lnTo>
                  <a:lnTo>
                    <a:pt x="124091" y="888657"/>
                  </a:lnTo>
                  <a:lnTo>
                    <a:pt x="134734" y="929830"/>
                  </a:lnTo>
                  <a:lnTo>
                    <a:pt x="159346" y="963180"/>
                  </a:lnTo>
                  <a:lnTo>
                    <a:pt x="194525" y="985507"/>
                  </a:lnTo>
                  <a:lnTo>
                    <a:pt x="236905" y="993660"/>
                  </a:lnTo>
                  <a:lnTo>
                    <a:pt x="280708" y="984758"/>
                  </a:lnTo>
                  <a:lnTo>
                    <a:pt x="316585" y="960488"/>
                  </a:lnTo>
                  <a:lnTo>
                    <a:pt x="324675" y="948499"/>
                  </a:lnTo>
                  <a:lnTo>
                    <a:pt x="340817" y="924585"/>
                  </a:lnTo>
                  <a:lnTo>
                    <a:pt x="349719" y="880745"/>
                  </a:lnTo>
                  <a:lnTo>
                    <a:pt x="349719" y="316179"/>
                  </a:lnTo>
                  <a:lnTo>
                    <a:pt x="352310" y="302793"/>
                  </a:lnTo>
                  <a:lnTo>
                    <a:pt x="359448" y="292049"/>
                  </a:lnTo>
                  <a:lnTo>
                    <a:pt x="370192" y="284899"/>
                  </a:lnTo>
                  <a:lnTo>
                    <a:pt x="383565" y="282308"/>
                  </a:lnTo>
                  <a:lnTo>
                    <a:pt x="396938" y="284899"/>
                  </a:lnTo>
                  <a:lnTo>
                    <a:pt x="407682" y="292049"/>
                  </a:lnTo>
                  <a:lnTo>
                    <a:pt x="414820" y="302793"/>
                  </a:lnTo>
                  <a:lnTo>
                    <a:pt x="417410" y="316179"/>
                  </a:lnTo>
                  <a:lnTo>
                    <a:pt x="417410" y="880745"/>
                  </a:lnTo>
                  <a:lnTo>
                    <a:pt x="462534" y="880745"/>
                  </a:lnTo>
                  <a:lnTo>
                    <a:pt x="462534" y="316179"/>
                  </a:lnTo>
                  <a:close/>
                </a:path>
              </a:pathLst>
            </a:custGeom>
            <a:solidFill>
              <a:srgbClr val="ED466D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79397" y="4641850"/>
            <a:ext cx="237236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VL PGothic"/>
              </a:rPr>
              <a:t>網路攝影機</a:t>
            </a:r>
            <a:endParaRPr sz="3700">
              <a:latin typeface="文鼎中特圓" panose="020B0609010101010101" pitchFamily="49" charset="-120"/>
              <a:ea typeface="文鼎中特圓" panose="020B0609010101010101" pitchFamily="49" charset="-120"/>
              <a:cs typeface="VL P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9115" y="4641850"/>
            <a:ext cx="96456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VL PGothic"/>
              </a:rPr>
              <a:t>耳機</a:t>
            </a:r>
            <a:endParaRPr sz="3700">
              <a:latin typeface="文鼎中特圓" panose="020B0609010101010101" pitchFamily="49" charset="-120"/>
              <a:ea typeface="文鼎中特圓" panose="020B0609010101010101" pitchFamily="49" charset="-120"/>
              <a:cs typeface="VL P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0656" y="4641850"/>
            <a:ext cx="237236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VL PGothic"/>
              </a:rPr>
              <a:t>網路</a:t>
            </a:r>
            <a:r>
              <a:rPr sz="3700" spc="-25" dirty="0">
                <a:latin typeface="文鼎中特圓" panose="020B0609010101010101" pitchFamily="49" charset="-120"/>
                <a:ea typeface="文鼎中特圓" panose="020B0609010101010101" pitchFamily="49" charset="-120"/>
                <a:cs typeface="VL PGothic"/>
              </a:rPr>
              <a:t>麥克風</a:t>
            </a:r>
            <a:endParaRPr sz="3700">
              <a:latin typeface="文鼎中特圓" panose="020B0609010101010101" pitchFamily="49" charset="-120"/>
              <a:ea typeface="文鼎中特圓" panose="020B0609010101010101" pitchFamily="49" charset="-120"/>
              <a:cs typeface="VL P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747140"/>
            <a:ext cx="355422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155" dirty="0">
                <a:solidFill>
                  <a:srgbClr val="0C1B43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筆記</a:t>
            </a:r>
            <a:r>
              <a:rPr sz="2400" b="0" spc="150" dirty="0">
                <a:solidFill>
                  <a:srgbClr val="0C1B43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型</a:t>
            </a:r>
            <a:r>
              <a:rPr sz="2400" b="0" spc="155" dirty="0">
                <a:solidFill>
                  <a:srgbClr val="0C1B43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電腦</a:t>
            </a:r>
            <a:r>
              <a:rPr sz="2400" b="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需</a:t>
            </a:r>
            <a:r>
              <a:rPr sz="2400" b="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要</a:t>
            </a:r>
            <a:r>
              <a:rPr sz="2400" b="0" spc="14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準</a:t>
            </a:r>
            <a:r>
              <a:rPr sz="2400" b="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備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0952" y="2122932"/>
            <a:ext cx="9157970" cy="1888489"/>
            <a:chOff x="1520952" y="2122932"/>
            <a:chExt cx="9157970" cy="1888489"/>
          </a:xfrm>
        </p:grpSpPr>
        <p:sp>
          <p:nvSpPr>
            <p:cNvPr id="4" name="object 4"/>
            <p:cNvSpPr/>
            <p:nvPr/>
          </p:nvSpPr>
          <p:spPr>
            <a:xfrm>
              <a:off x="1520952" y="2122932"/>
              <a:ext cx="1888489" cy="1888489"/>
            </a:xfrm>
            <a:custGeom>
              <a:avLst/>
              <a:gdLst/>
              <a:ahLst/>
              <a:cxnLst/>
              <a:rect l="l" t="t" r="r" b="b"/>
              <a:pathLst>
                <a:path w="1888489" h="1888489">
                  <a:moveTo>
                    <a:pt x="944117" y="0"/>
                  </a:moveTo>
                  <a:lnTo>
                    <a:pt x="895530" y="1228"/>
                  </a:lnTo>
                  <a:lnTo>
                    <a:pt x="847580" y="4873"/>
                  </a:lnTo>
                  <a:lnTo>
                    <a:pt x="800328" y="10877"/>
                  </a:lnTo>
                  <a:lnTo>
                    <a:pt x="753833" y="19179"/>
                  </a:lnTo>
                  <a:lnTo>
                    <a:pt x="708154" y="29720"/>
                  </a:lnTo>
                  <a:lnTo>
                    <a:pt x="663351" y="42442"/>
                  </a:lnTo>
                  <a:lnTo>
                    <a:pt x="619482" y="57284"/>
                  </a:lnTo>
                  <a:lnTo>
                    <a:pt x="576607" y="74187"/>
                  </a:lnTo>
                  <a:lnTo>
                    <a:pt x="534786" y="93093"/>
                  </a:lnTo>
                  <a:lnTo>
                    <a:pt x="494077" y="113941"/>
                  </a:lnTo>
                  <a:lnTo>
                    <a:pt x="454540" y="136673"/>
                  </a:lnTo>
                  <a:lnTo>
                    <a:pt x="416235" y="161229"/>
                  </a:lnTo>
                  <a:lnTo>
                    <a:pt x="379219" y="187551"/>
                  </a:lnTo>
                  <a:lnTo>
                    <a:pt x="343554" y="215577"/>
                  </a:lnTo>
                  <a:lnTo>
                    <a:pt x="309298" y="245250"/>
                  </a:lnTo>
                  <a:lnTo>
                    <a:pt x="276510" y="276510"/>
                  </a:lnTo>
                  <a:lnTo>
                    <a:pt x="245250" y="309298"/>
                  </a:lnTo>
                  <a:lnTo>
                    <a:pt x="215577" y="343554"/>
                  </a:lnTo>
                  <a:lnTo>
                    <a:pt x="187551" y="379219"/>
                  </a:lnTo>
                  <a:lnTo>
                    <a:pt x="161229" y="416235"/>
                  </a:lnTo>
                  <a:lnTo>
                    <a:pt x="136673" y="454540"/>
                  </a:lnTo>
                  <a:lnTo>
                    <a:pt x="113941" y="494077"/>
                  </a:lnTo>
                  <a:lnTo>
                    <a:pt x="93093" y="534786"/>
                  </a:lnTo>
                  <a:lnTo>
                    <a:pt x="74187" y="576607"/>
                  </a:lnTo>
                  <a:lnTo>
                    <a:pt x="57284" y="619482"/>
                  </a:lnTo>
                  <a:lnTo>
                    <a:pt x="42442" y="663351"/>
                  </a:lnTo>
                  <a:lnTo>
                    <a:pt x="29720" y="708154"/>
                  </a:lnTo>
                  <a:lnTo>
                    <a:pt x="19179" y="753833"/>
                  </a:lnTo>
                  <a:lnTo>
                    <a:pt x="10877" y="800328"/>
                  </a:lnTo>
                  <a:lnTo>
                    <a:pt x="4873" y="847580"/>
                  </a:lnTo>
                  <a:lnTo>
                    <a:pt x="1228" y="895530"/>
                  </a:lnTo>
                  <a:lnTo>
                    <a:pt x="0" y="944117"/>
                  </a:lnTo>
                  <a:lnTo>
                    <a:pt x="1228" y="992705"/>
                  </a:lnTo>
                  <a:lnTo>
                    <a:pt x="4873" y="1040655"/>
                  </a:lnTo>
                  <a:lnTo>
                    <a:pt x="10877" y="1087907"/>
                  </a:lnTo>
                  <a:lnTo>
                    <a:pt x="19179" y="1134402"/>
                  </a:lnTo>
                  <a:lnTo>
                    <a:pt x="29720" y="1180081"/>
                  </a:lnTo>
                  <a:lnTo>
                    <a:pt x="42442" y="1224884"/>
                  </a:lnTo>
                  <a:lnTo>
                    <a:pt x="57284" y="1268753"/>
                  </a:lnTo>
                  <a:lnTo>
                    <a:pt x="74187" y="1311628"/>
                  </a:lnTo>
                  <a:lnTo>
                    <a:pt x="93093" y="1353449"/>
                  </a:lnTo>
                  <a:lnTo>
                    <a:pt x="113941" y="1394158"/>
                  </a:lnTo>
                  <a:lnTo>
                    <a:pt x="136673" y="1433695"/>
                  </a:lnTo>
                  <a:lnTo>
                    <a:pt x="161229" y="1472000"/>
                  </a:lnTo>
                  <a:lnTo>
                    <a:pt x="187551" y="1509016"/>
                  </a:lnTo>
                  <a:lnTo>
                    <a:pt x="215577" y="1544681"/>
                  </a:lnTo>
                  <a:lnTo>
                    <a:pt x="245250" y="1578937"/>
                  </a:lnTo>
                  <a:lnTo>
                    <a:pt x="276510" y="1611725"/>
                  </a:lnTo>
                  <a:lnTo>
                    <a:pt x="309298" y="1642985"/>
                  </a:lnTo>
                  <a:lnTo>
                    <a:pt x="343554" y="1672658"/>
                  </a:lnTo>
                  <a:lnTo>
                    <a:pt x="379219" y="1700684"/>
                  </a:lnTo>
                  <a:lnTo>
                    <a:pt x="416235" y="1727006"/>
                  </a:lnTo>
                  <a:lnTo>
                    <a:pt x="454540" y="1751562"/>
                  </a:lnTo>
                  <a:lnTo>
                    <a:pt x="494077" y="1774294"/>
                  </a:lnTo>
                  <a:lnTo>
                    <a:pt x="534786" y="1795142"/>
                  </a:lnTo>
                  <a:lnTo>
                    <a:pt x="576607" y="1814048"/>
                  </a:lnTo>
                  <a:lnTo>
                    <a:pt x="619482" y="1830951"/>
                  </a:lnTo>
                  <a:lnTo>
                    <a:pt x="663351" y="1845793"/>
                  </a:lnTo>
                  <a:lnTo>
                    <a:pt x="708154" y="1858515"/>
                  </a:lnTo>
                  <a:lnTo>
                    <a:pt x="753833" y="1869056"/>
                  </a:lnTo>
                  <a:lnTo>
                    <a:pt x="800328" y="1877358"/>
                  </a:lnTo>
                  <a:lnTo>
                    <a:pt x="847580" y="1883362"/>
                  </a:lnTo>
                  <a:lnTo>
                    <a:pt x="895530" y="1887007"/>
                  </a:lnTo>
                  <a:lnTo>
                    <a:pt x="944117" y="1888235"/>
                  </a:lnTo>
                  <a:lnTo>
                    <a:pt x="992705" y="1887007"/>
                  </a:lnTo>
                  <a:lnTo>
                    <a:pt x="1040655" y="1883362"/>
                  </a:lnTo>
                  <a:lnTo>
                    <a:pt x="1087907" y="1877358"/>
                  </a:lnTo>
                  <a:lnTo>
                    <a:pt x="1134402" y="1869056"/>
                  </a:lnTo>
                  <a:lnTo>
                    <a:pt x="1180081" y="1858515"/>
                  </a:lnTo>
                  <a:lnTo>
                    <a:pt x="1224884" y="1845793"/>
                  </a:lnTo>
                  <a:lnTo>
                    <a:pt x="1268753" y="1830951"/>
                  </a:lnTo>
                  <a:lnTo>
                    <a:pt x="1311628" y="1814048"/>
                  </a:lnTo>
                  <a:lnTo>
                    <a:pt x="1353449" y="1795142"/>
                  </a:lnTo>
                  <a:lnTo>
                    <a:pt x="1394158" y="1774294"/>
                  </a:lnTo>
                  <a:lnTo>
                    <a:pt x="1433695" y="1751562"/>
                  </a:lnTo>
                  <a:lnTo>
                    <a:pt x="1472000" y="1727006"/>
                  </a:lnTo>
                  <a:lnTo>
                    <a:pt x="1509016" y="1700684"/>
                  </a:lnTo>
                  <a:lnTo>
                    <a:pt x="1544681" y="1672658"/>
                  </a:lnTo>
                  <a:lnTo>
                    <a:pt x="1578937" y="1642985"/>
                  </a:lnTo>
                  <a:lnTo>
                    <a:pt x="1611725" y="1611725"/>
                  </a:lnTo>
                  <a:lnTo>
                    <a:pt x="1642985" y="1578937"/>
                  </a:lnTo>
                  <a:lnTo>
                    <a:pt x="1672658" y="1544681"/>
                  </a:lnTo>
                  <a:lnTo>
                    <a:pt x="1700684" y="1509016"/>
                  </a:lnTo>
                  <a:lnTo>
                    <a:pt x="1727006" y="1472000"/>
                  </a:lnTo>
                  <a:lnTo>
                    <a:pt x="1751562" y="1433695"/>
                  </a:lnTo>
                  <a:lnTo>
                    <a:pt x="1774294" y="1394158"/>
                  </a:lnTo>
                  <a:lnTo>
                    <a:pt x="1795142" y="1353449"/>
                  </a:lnTo>
                  <a:lnTo>
                    <a:pt x="1814048" y="1311628"/>
                  </a:lnTo>
                  <a:lnTo>
                    <a:pt x="1830951" y="1268753"/>
                  </a:lnTo>
                  <a:lnTo>
                    <a:pt x="1845793" y="1224884"/>
                  </a:lnTo>
                  <a:lnTo>
                    <a:pt x="1858515" y="1180081"/>
                  </a:lnTo>
                  <a:lnTo>
                    <a:pt x="1869056" y="1134402"/>
                  </a:lnTo>
                  <a:lnTo>
                    <a:pt x="1877358" y="1087907"/>
                  </a:lnTo>
                  <a:lnTo>
                    <a:pt x="1883362" y="1040655"/>
                  </a:lnTo>
                  <a:lnTo>
                    <a:pt x="1887007" y="992705"/>
                  </a:lnTo>
                  <a:lnTo>
                    <a:pt x="1888236" y="944117"/>
                  </a:lnTo>
                  <a:lnTo>
                    <a:pt x="1887007" y="895530"/>
                  </a:lnTo>
                  <a:lnTo>
                    <a:pt x="1883362" y="847580"/>
                  </a:lnTo>
                  <a:lnTo>
                    <a:pt x="1877358" y="800328"/>
                  </a:lnTo>
                  <a:lnTo>
                    <a:pt x="1869056" y="753833"/>
                  </a:lnTo>
                  <a:lnTo>
                    <a:pt x="1858515" y="708154"/>
                  </a:lnTo>
                  <a:lnTo>
                    <a:pt x="1845793" y="663351"/>
                  </a:lnTo>
                  <a:lnTo>
                    <a:pt x="1830951" y="619482"/>
                  </a:lnTo>
                  <a:lnTo>
                    <a:pt x="1814048" y="576607"/>
                  </a:lnTo>
                  <a:lnTo>
                    <a:pt x="1795142" y="534786"/>
                  </a:lnTo>
                  <a:lnTo>
                    <a:pt x="1774294" y="494077"/>
                  </a:lnTo>
                  <a:lnTo>
                    <a:pt x="1751562" y="454540"/>
                  </a:lnTo>
                  <a:lnTo>
                    <a:pt x="1727006" y="416235"/>
                  </a:lnTo>
                  <a:lnTo>
                    <a:pt x="1700684" y="379219"/>
                  </a:lnTo>
                  <a:lnTo>
                    <a:pt x="1672658" y="343554"/>
                  </a:lnTo>
                  <a:lnTo>
                    <a:pt x="1642985" y="309298"/>
                  </a:lnTo>
                  <a:lnTo>
                    <a:pt x="1611725" y="276510"/>
                  </a:lnTo>
                  <a:lnTo>
                    <a:pt x="1578937" y="245250"/>
                  </a:lnTo>
                  <a:lnTo>
                    <a:pt x="1544681" y="215577"/>
                  </a:lnTo>
                  <a:lnTo>
                    <a:pt x="1509016" y="187551"/>
                  </a:lnTo>
                  <a:lnTo>
                    <a:pt x="1472000" y="161229"/>
                  </a:lnTo>
                  <a:lnTo>
                    <a:pt x="1433695" y="136673"/>
                  </a:lnTo>
                  <a:lnTo>
                    <a:pt x="1394158" y="113941"/>
                  </a:lnTo>
                  <a:lnTo>
                    <a:pt x="1353449" y="93093"/>
                  </a:lnTo>
                  <a:lnTo>
                    <a:pt x="1311628" y="74187"/>
                  </a:lnTo>
                  <a:lnTo>
                    <a:pt x="1268753" y="57284"/>
                  </a:lnTo>
                  <a:lnTo>
                    <a:pt x="1224884" y="42442"/>
                  </a:lnTo>
                  <a:lnTo>
                    <a:pt x="1180081" y="29720"/>
                  </a:lnTo>
                  <a:lnTo>
                    <a:pt x="1134402" y="19179"/>
                  </a:lnTo>
                  <a:lnTo>
                    <a:pt x="1087907" y="10877"/>
                  </a:lnTo>
                  <a:lnTo>
                    <a:pt x="1040655" y="4873"/>
                  </a:lnTo>
                  <a:lnTo>
                    <a:pt x="992705" y="1228"/>
                  </a:lnTo>
                  <a:lnTo>
                    <a:pt x="944117" y="0"/>
                  </a:lnTo>
                  <a:close/>
                </a:path>
              </a:pathLst>
            </a:custGeom>
            <a:solidFill>
              <a:srgbClr val="F8CFD4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036264" y="2683351"/>
              <a:ext cx="859155" cy="768350"/>
            </a:xfrm>
            <a:custGeom>
              <a:avLst/>
              <a:gdLst/>
              <a:ahLst/>
              <a:cxnLst/>
              <a:rect l="l" t="t" r="r" b="b"/>
              <a:pathLst>
                <a:path w="859155" h="768350">
                  <a:moveTo>
                    <a:pt x="429308" y="0"/>
                  </a:moveTo>
                  <a:lnTo>
                    <a:pt x="382504" y="2515"/>
                  </a:lnTo>
                  <a:lnTo>
                    <a:pt x="337167" y="9889"/>
                  </a:lnTo>
                  <a:lnTo>
                    <a:pt x="293556" y="21859"/>
                  </a:lnTo>
                  <a:lnTo>
                    <a:pt x="251934" y="38166"/>
                  </a:lnTo>
                  <a:lnTo>
                    <a:pt x="212562" y="58547"/>
                  </a:lnTo>
                  <a:lnTo>
                    <a:pt x="175700" y="82742"/>
                  </a:lnTo>
                  <a:lnTo>
                    <a:pt x="141609" y="110490"/>
                  </a:lnTo>
                  <a:lnTo>
                    <a:pt x="110552" y="141530"/>
                  </a:lnTo>
                  <a:lnTo>
                    <a:pt x="82788" y="175601"/>
                  </a:lnTo>
                  <a:lnTo>
                    <a:pt x="58580" y="212443"/>
                  </a:lnTo>
                  <a:lnTo>
                    <a:pt x="38187" y="251793"/>
                  </a:lnTo>
                  <a:lnTo>
                    <a:pt x="21872" y="293392"/>
                  </a:lnTo>
                  <a:lnTo>
                    <a:pt x="9895" y="336978"/>
                  </a:lnTo>
                  <a:lnTo>
                    <a:pt x="2517" y="382290"/>
                  </a:lnTo>
                  <a:lnTo>
                    <a:pt x="0" y="429068"/>
                  </a:lnTo>
                  <a:lnTo>
                    <a:pt x="0" y="632311"/>
                  </a:lnTo>
                  <a:lnTo>
                    <a:pt x="2594" y="645702"/>
                  </a:lnTo>
                  <a:lnTo>
                    <a:pt x="9744" y="656446"/>
                  </a:lnTo>
                  <a:lnTo>
                    <a:pt x="20494" y="663591"/>
                  </a:lnTo>
                  <a:lnTo>
                    <a:pt x="33892" y="666185"/>
                  </a:lnTo>
                  <a:lnTo>
                    <a:pt x="47291" y="663591"/>
                  </a:lnTo>
                  <a:lnTo>
                    <a:pt x="58041" y="656446"/>
                  </a:lnTo>
                  <a:lnTo>
                    <a:pt x="65190" y="645702"/>
                  </a:lnTo>
                  <a:lnTo>
                    <a:pt x="67785" y="632311"/>
                  </a:lnTo>
                  <a:lnTo>
                    <a:pt x="67785" y="621020"/>
                  </a:lnTo>
                  <a:lnTo>
                    <a:pt x="112975" y="621020"/>
                  </a:lnTo>
                  <a:lnTo>
                    <a:pt x="112975" y="722641"/>
                  </a:lnTo>
                  <a:lnTo>
                    <a:pt x="116541" y="740178"/>
                  </a:lnTo>
                  <a:lnTo>
                    <a:pt x="126250" y="754539"/>
                  </a:lnTo>
                  <a:lnTo>
                    <a:pt x="140619" y="764243"/>
                  </a:lnTo>
                  <a:lnTo>
                    <a:pt x="158166" y="767806"/>
                  </a:lnTo>
                  <a:lnTo>
                    <a:pt x="225951" y="767806"/>
                  </a:lnTo>
                  <a:lnTo>
                    <a:pt x="243498" y="764243"/>
                  </a:lnTo>
                  <a:lnTo>
                    <a:pt x="257867" y="754539"/>
                  </a:lnTo>
                  <a:lnTo>
                    <a:pt x="267576" y="740178"/>
                  </a:lnTo>
                  <a:lnTo>
                    <a:pt x="271142" y="722641"/>
                  </a:lnTo>
                  <a:lnTo>
                    <a:pt x="271142" y="474233"/>
                  </a:lnTo>
                  <a:lnTo>
                    <a:pt x="243498" y="432632"/>
                  </a:lnTo>
                  <a:lnTo>
                    <a:pt x="158166" y="429068"/>
                  </a:lnTo>
                  <a:lnTo>
                    <a:pt x="140619" y="432632"/>
                  </a:lnTo>
                  <a:lnTo>
                    <a:pt x="126250" y="442335"/>
                  </a:lnTo>
                  <a:lnTo>
                    <a:pt x="116541" y="456696"/>
                  </a:lnTo>
                  <a:lnTo>
                    <a:pt x="112975" y="474233"/>
                  </a:lnTo>
                  <a:lnTo>
                    <a:pt x="112975" y="575855"/>
                  </a:lnTo>
                  <a:lnTo>
                    <a:pt x="67785" y="575855"/>
                  </a:lnTo>
                  <a:lnTo>
                    <a:pt x="67785" y="429068"/>
                  </a:lnTo>
                  <a:lnTo>
                    <a:pt x="71101" y="380212"/>
                  </a:lnTo>
                  <a:lnTo>
                    <a:pt x="80756" y="333301"/>
                  </a:lnTo>
                  <a:lnTo>
                    <a:pt x="96312" y="288774"/>
                  </a:lnTo>
                  <a:lnTo>
                    <a:pt x="117327" y="247069"/>
                  </a:lnTo>
                  <a:lnTo>
                    <a:pt x="143364" y="208627"/>
                  </a:lnTo>
                  <a:lnTo>
                    <a:pt x="173983" y="173885"/>
                  </a:lnTo>
                  <a:lnTo>
                    <a:pt x="208744" y="143284"/>
                  </a:lnTo>
                  <a:lnTo>
                    <a:pt x="247208" y="117262"/>
                  </a:lnTo>
                  <a:lnTo>
                    <a:pt x="288936" y="96258"/>
                  </a:lnTo>
                  <a:lnTo>
                    <a:pt x="333488" y="80711"/>
                  </a:lnTo>
                  <a:lnTo>
                    <a:pt x="380425" y="71061"/>
                  </a:lnTo>
                  <a:lnTo>
                    <a:pt x="429308" y="67747"/>
                  </a:lnTo>
                  <a:lnTo>
                    <a:pt x="478191" y="71061"/>
                  </a:lnTo>
                  <a:lnTo>
                    <a:pt x="525129" y="80711"/>
                  </a:lnTo>
                  <a:lnTo>
                    <a:pt x="569681" y="96258"/>
                  </a:lnTo>
                  <a:lnTo>
                    <a:pt x="611409" y="117262"/>
                  </a:lnTo>
                  <a:lnTo>
                    <a:pt x="649873" y="143284"/>
                  </a:lnTo>
                  <a:lnTo>
                    <a:pt x="684634" y="173885"/>
                  </a:lnTo>
                  <a:lnTo>
                    <a:pt x="715253" y="208627"/>
                  </a:lnTo>
                  <a:lnTo>
                    <a:pt x="741289" y="247069"/>
                  </a:lnTo>
                  <a:lnTo>
                    <a:pt x="762305" y="288774"/>
                  </a:lnTo>
                  <a:lnTo>
                    <a:pt x="777860" y="333301"/>
                  </a:lnTo>
                  <a:lnTo>
                    <a:pt x="787515" y="380212"/>
                  </a:lnTo>
                  <a:lnTo>
                    <a:pt x="790831" y="429068"/>
                  </a:lnTo>
                  <a:lnTo>
                    <a:pt x="790831" y="575855"/>
                  </a:lnTo>
                  <a:lnTo>
                    <a:pt x="745641" y="575855"/>
                  </a:lnTo>
                  <a:lnTo>
                    <a:pt x="745641" y="474233"/>
                  </a:lnTo>
                  <a:lnTo>
                    <a:pt x="742075" y="456696"/>
                  </a:lnTo>
                  <a:lnTo>
                    <a:pt x="732366" y="442335"/>
                  </a:lnTo>
                  <a:lnTo>
                    <a:pt x="717997" y="432632"/>
                  </a:lnTo>
                  <a:lnTo>
                    <a:pt x="700451" y="429068"/>
                  </a:lnTo>
                  <a:lnTo>
                    <a:pt x="632665" y="429068"/>
                  </a:lnTo>
                  <a:lnTo>
                    <a:pt x="615118" y="432632"/>
                  </a:lnTo>
                  <a:lnTo>
                    <a:pt x="600749" y="442335"/>
                  </a:lnTo>
                  <a:lnTo>
                    <a:pt x="591040" y="456696"/>
                  </a:lnTo>
                  <a:lnTo>
                    <a:pt x="587475" y="474233"/>
                  </a:lnTo>
                  <a:lnTo>
                    <a:pt x="587475" y="722641"/>
                  </a:lnTo>
                  <a:lnTo>
                    <a:pt x="591040" y="740178"/>
                  </a:lnTo>
                  <a:lnTo>
                    <a:pt x="600749" y="754539"/>
                  </a:lnTo>
                  <a:lnTo>
                    <a:pt x="615118" y="764243"/>
                  </a:lnTo>
                  <a:lnTo>
                    <a:pt x="632665" y="767806"/>
                  </a:lnTo>
                  <a:lnTo>
                    <a:pt x="700451" y="767806"/>
                  </a:lnTo>
                  <a:lnTo>
                    <a:pt x="717997" y="764243"/>
                  </a:lnTo>
                  <a:lnTo>
                    <a:pt x="732366" y="754539"/>
                  </a:lnTo>
                  <a:lnTo>
                    <a:pt x="742075" y="740178"/>
                  </a:lnTo>
                  <a:lnTo>
                    <a:pt x="745641" y="722641"/>
                  </a:lnTo>
                  <a:lnTo>
                    <a:pt x="745641" y="621020"/>
                  </a:lnTo>
                  <a:lnTo>
                    <a:pt x="790831" y="621020"/>
                  </a:lnTo>
                  <a:lnTo>
                    <a:pt x="811326" y="663591"/>
                  </a:lnTo>
                  <a:lnTo>
                    <a:pt x="824724" y="666185"/>
                  </a:lnTo>
                  <a:lnTo>
                    <a:pt x="838122" y="663591"/>
                  </a:lnTo>
                  <a:lnTo>
                    <a:pt x="848873" y="656446"/>
                  </a:lnTo>
                  <a:lnTo>
                    <a:pt x="856022" y="645702"/>
                  </a:lnTo>
                  <a:lnTo>
                    <a:pt x="858617" y="632311"/>
                  </a:lnTo>
                  <a:lnTo>
                    <a:pt x="858617" y="429068"/>
                  </a:lnTo>
                  <a:lnTo>
                    <a:pt x="856100" y="382290"/>
                  </a:lnTo>
                  <a:lnTo>
                    <a:pt x="848722" y="336978"/>
                  </a:lnTo>
                  <a:lnTo>
                    <a:pt x="836745" y="293392"/>
                  </a:lnTo>
                  <a:lnTo>
                    <a:pt x="820429" y="251793"/>
                  </a:lnTo>
                  <a:lnTo>
                    <a:pt x="800037" y="212443"/>
                  </a:lnTo>
                  <a:lnTo>
                    <a:pt x="775828" y="175601"/>
                  </a:lnTo>
                  <a:lnTo>
                    <a:pt x="748065" y="141530"/>
                  </a:lnTo>
                  <a:lnTo>
                    <a:pt x="717007" y="110490"/>
                  </a:lnTo>
                  <a:lnTo>
                    <a:pt x="682917" y="82742"/>
                  </a:lnTo>
                  <a:lnTo>
                    <a:pt x="646055" y="58547"/>
                  </a:lnTo>
                  <a:lnTo>
                    <a:pt x="606682" y="38166"/>
                  </a:lnTo>
                  <a:lnTo>
                    <a:pt x="565060" y="21859"/>
                  </a:lnTo>
                  <a:lnTo>
                    <a:pt x="521450" y="9889"/>
                  </a:lnTo>
                  <a:lnTo>
                    <a:pt x="476112" y="2515"/>
                  </a:lnTo>
                  <a:lnTo>
                    <a:pt x="429308" y="0"/>
                  </a:lnTo>
                  <a:close/>
                </a:path>
              </a:pathLst>
            </a:custGeom>
            <a:solidFill>
              <a:srgbClr val="ED466D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157216" y="2122932"/>
              <a:ext cx="1887220" cy="1888489"/>
            </a:xfrm>
            <a:custGeom>
              <a:avLst/>
              <a:gdLst/>
              <a:ahLst/>
              <a:cxnLst/>
              <a:rect l="l" t="t" r="r" b="b"/>
              <a:pathLst>
                <a:path w="1887220" h="1888489">
                  <a:moveTo>
                    <a:pt x="943356" y="0"/>
                  </a:moveTo>
                  <a:lnTo>
                    <a:pt x="894815" y="1228"/>
                  </a:lnTo>
                  <a:lnTo>
                    <a:pt x="846911" y="4873"/>
                  </a:lnTo>
                  <a:lnTo>
                    <a:pt x="799703" y="10877"/>
                  </a:lnTo>
                  <a:lnTo>
                    <a:pt x="753250" y="19179"/>
                  </a:lnTo>
                  <a:lnTo>
                    <a:pt x="707612" y="29720"/>
                  </a:lnTo>
                  <a:lnTo>
                    <a:pt x="662848" y="42442"/>
                  </a:lnTo>
                  <a:lnTo>
                    <a:pt x="619017" y="57284"/>
                  </a:lnTo>
                  <a:lnTo>
                    <a:pt x="576179" y="74187"/>
                  </a:lnTo>
                  <a:lnTo>
                    <a:pt x="534392" y="93093"/>
                  </a:lnTo>
                  <a:lnTo>
                    <a:pt x="493717" y="113941"/>
                  </a:lnTo>
                  <a:lnTo>
                    <a:pt x="454212" y="136673"/>
                  </a:lnTo>
                  <a:lnTo>
                    <a:pt x="415937" y="161229"/>
                  </a:lnTo>
                  <a:lnTo>
                    <a:pt x="378951" y="187551"/>
                  </a:lnTo>
                  <a:lnTo>
                    <a:pt x="343313" y="215577"/>
                  </a:lnTo>
                  <a:lnTo>
                    <a:pt x="309083" y="245250"/>
                  </a:lnTo>
                  <a:lnTo>
                    <a:pt x="276320" y="276510"/>
                  </a:lnTo>
                  <a:lnTo>
                    <a:pt x="245083" y="309298"/>
                  </a:lnTo>
                  <a:lnTo>
                    <a:pt x="215431" y="343554"/>
                  </a:lnTo>
                  <a:lnTo>
                    <a:pt x="187425" y="379219"/>
                  </a:lnTo>
                  <a:lnTo>
                    <a:pt x="161122" y="416235"/>
                  </a:lnTo>
                  <a:lnTo>
                    <a:pt x="136583" y="454540"/>
                  </a:lnTo>
                  <a:lnTo>
                    <a:pt x="113867" y="494077"/>
                  </a:lnTo>
                  <a:lnTo>
                    <a:pt x="93033" y="534786"/>
                  </a:lnTo>
                  <a:lnTo>
                    <a:pt x="74140" y="576607"/>
                  </a:lnTo>
                  <a:lnTo>
                    <a:pt x="57247" y="619482"/>
                  </a:lnTo>
                  <a:lnTo>
                    <a:pt x="42415" y="663351"/>
                  </a:lnTo>
                  <a:lnTo>
                    <a:pt x="29702" y="708154"/>
                  </a:lnTo>
                  <a:lnTo>
                    <a:pt x="19167" y="753833"/>
                  </a:lnTo>
                  <a:lnTo>
                    <a:pt x="10870" y="800328"/>
                  </a:lnTo>
                  <a:lnTo>
                    <a:pt x="4870" y="847580"/>
                  </a:lnTo>
                  <a:lnTo>
                    <a:pt x="1227" y="895530"/>
                  </a:lnTo>
                  <a:lnTo>
                    <a:pt x="0" y="944117"/>
                  </a:lnTo>
                  <a:lnTo>
                    <a:pt x="1227" y="992705"/>
                  </a:lnTo>
                  <a:lnTo>
                    <a:pt x="4870" y="1040655"/>
                  </a:lnTo>
                  <a:lnTo>
                    <a:pt x="10870" y="1087907"/>
                  </a:lnTo>
                  <a:lnTo>
                    <a:pt x="19167" y="1134402"/>
                  </a:lnTo>
                  <a:lnTo>
                    <a:pt x="29702" y="1180081"/>
                  </a:lnTo>
                  <a:lnTo>
                    <a:pt x="42415" y="1224884"/>
                  </a:lnTo>
                  <a:lnTo>
                    <a:pt x="57247" y="1268753"/>
                  </a:lnTo>
                  <a:lnTo>
                    <a:pt x="74140" y="1311628"/>
                  </a:lnTo>
                  <a:lnTo>
                    <a:pt x="93033" y="1353449"/>
                  </a:lnTo>
                  <a:lnTo>
                    <a:pt x="113867" y="1394158"/>
                  </a:lnTo>
                  <a:lnTo>
                    <a:pt x="136583" y="1433695"/>
                  </a:lnTo>
                  <a:lnTo>
                    <a:pt x="161122" y="1472000"/>
                  </a:lnTo>
                  <a:lnTo>
                    <a:pt x="187425" y="1509016"/>
                  </a:lnTo>
                  <a:lnTo>
                    <a:pt x="215431" y="1544681"/>
                  </a:lnTo>
                  <a:lnTo>
                    <a:pt x="245083" y="1578937"/>
                  </a:lnTo>
                  <a:lnTo>
                    <a:pt x="276320" y="1611725"/>
                  </a:lnTo>
                  <a:lnTo>
                    <a:pt x="309083" y="1642985"/>
                  </a:lnTo>
                  <a:lnTo>
                    <a:pt x="343313" y="1672658"/>
                  </a:lnTo>
                  <a:lnTo>
                    <a:pt x="378951" y="1700684"/>
                  </a:lnTo>
                  <a:lnTo>
                    <a:pt x="415937" y="1727006"/>
                  </a:lnTo>
                  <a:lnTo>
                    <a:pt x="454212" y="1751562"/>
                  </a:lnTo>
                  <a:lnTo>
                    <a:pt x="493717" y="1774294"/>
                  </a:lnTo>
                  <a:lnTo>
                    <a:pt x="534392" y="1795142"/>
                  </a:lnTo>
                  <a:lnTo>
                    <a:pt x="576179" y="1814048"/>
                  </a:lnTo>
                  <a:lnTo>
                    <a:pt x="619017" y="1830951"/>
                  </a:lnTo>
                  <a:lnTo>
                    <a:pt x="662848" y="1845793"/>
                  </a:lnTo>
                  <a:lnTo>
                    <a:pt x="707612" y="1858515"/>
                  </a:lnTo>
                  <a:lnTo>
                    <a:pt x="753250" y="1869056"/>
                  </a:lnTo>
                  <a:lnTo>
                    <a:pt x="799703" y="1877358"/>
                  </a:lnTo>
                  <a:lnTo>
                    <a:pt x="846911" y="1883362"/>
                  </a:lnTo>
                  <a:lnTo>
                    <a:pt x="894815" y="1887007"/>
                  </a:lnTo>
                  <a:lnTo>
                    <a:pt x="943356" y="1888235"/>
                  </a:lnTo>
                  <a:lnTo>
                    <a:pt x="991896" y="1887007"/>
                  </a:lnTo>
                  <a:lnTo>
                    <a:pt x="1039800" y="1883362"/>
                  </a:lnTo>
                  <a:lnTo>
                    <a:pt x="1087008" y="1877358"/>
                  </a:lnTo>
                  <a:lnTo>
                    <a:pt x="1133461" y="1869056"/>
                  </a:lnTo>
                  <a:lnTo>
                    <a:pt x="1179099" y="1858515"/>
                  </a:lnTo>
                  <a:lnTo>
                    <a:pt x="1223863" y="1845793"/>
                  </a:lnTo>
                  <a:lnTo>
                    <a:pt x="1267694" y="1830951"/>
                  </a:lnTo>
                  <a:lnTo>
                    <a:pt x="1310532" y="1814048"/>
                  </a:lnTo>
                  <a:lnTo>
                    <a:pt x="1352319" y="1795142"/>
                  </a:lnTo>
                  <a:lnTo>
                    <a:pt x="1392994" y="1774294"/>
                  </a:lnTo>
                  <a:lnTo>
                    <a:pt x="1432499" y="1751562"/>
                  </a:lnTo>
                  <a:lnTo>
                    <a:pt x="1470774" y="1727006"/>
                  </a:lnTo>
                  <a:lnTo>
                    <a:pt x="1507760" y="1700684"/>
                  </a:lnTo>
                  <a:lnTo>
                    <a:pt x="1543398" y="1672658"/>
                  </a:lnTo>
                  <a:lnTo>
                    <a:pt x="1577628" y="1642985"/>
                  </a:lnTo>
                  <a:lnTo>
                    <a:pt x="1610391" y="1611725"/>
                  </a:lnTo>
                  <a:lnTo>
                    <a:pt x="1641628" y="1578937"/>
                  </a:lnTo>
                  <a:lnTo>
                    <a:pt x="1671280" y="1544681"/>
                  </a:lnTo>
                  <a:lnTo>
                    <a:pt x="1699286" y="1509016"/>
                  </a:lnTo>
                  <a:lnTo>
                    <a:pt x="1725589" y="1472000"/>
                  </a:lnTo>
                  <a:lnTo>
                    <a:pt x="1750128" y="1433695"/>
                  </a:lnTo>
                  <a:lnTo>
                    <a:pt x="1772844" y="1394158"/>
                  </a:lnTo>
                  <a:lnTo>
                    <a:pt x="1793678" y="1353449"/>
                  </a:lnTo>
                  <a:lnTo>
                    <a:pt x="1812571" y="1311628"/>
                  </a:lnTo>
                  <a:lnTo>
                    <a:pt x="1829464" y="1268753"/>
                  </a:lnTo>
                  <a:lnTo>
                    <a:pt x="1844296" y="1224884"/>
                  </a:lnTo>
                  <a:lnTo>
                    <a:pt x="1857009" y="1180081"/>
                  </a:lnTo>
                  <a:lnTo>
                    <a:pt x="1867544" y="1134402"/>
                  </a:lnTo>
                  <a:lnTo>
                    <a:pt x="1875841" y="1087907"/>
                  </a:lnTo>
                  <a:lnTo>
                    <a:pt x="1881841" y="1040655"/>
                  </a:lnTo>
                  <a:lnTo>
                    <a:pt x="1885484" y="992705"/>
                  </a:lnTo>
                  <a:lnTo>
                    <a:pt x="1886712" y="944117"/>
                  </a:lnTo>
                  <a:lnTo>
                    <a:pt x="1885484" y="895530"/>
                  </a:lnTo>
                  <a:lnTo>
                    <a:pt x="1881841" y="847580"/>
                  </a:lnTo>
                  <a:lnTo>
                    <a:pt x="1875841" y="800328"/>
                  </a:lnTo>
                  <a:lnTo>
                    <a:pt x="1867544" y="753833"/>
                  </a:lnTo>
                  <a:lnTo>
                    <a:pt x="1857009" y="708154"/>
                  </a:lnTo>
                  <a:lnTo>
                    <a:pt x="1844296" y="663351"/>
                  </a:lnTo>
                  <a:lnTo>
                    <a:pt x="1829464" y="619482"/>
                  </a:lnTo>
                  <a:lnTo>
                    <a:pt x="1812571" y="576607"/>
                  </a:lnTo>
                  <a:lnTo>
                    <a:pt x="1793678" y="534786"/>
                  </a:lnTo>
                  <a:lnTo>
                    <a:pt x="1772844" y="494077"/>
                  </a:lnTo>
                  <a:lnTo>
                    <a:pt x="1750128" y="454540"/>
                  </a:lnTo>
                  <a:lnTo>
                    <a:pt x="1725589" y="416235"/>
                  </a:lnTo>
                  <a:lnTo>
                    <a:pt x="1699286" y="379219"/>
                  </a:lnTo>
                  <a:lnTo>
                    <a:pt x="1671280" y="343554"/>
                  </a:lnTo>
                  <a:lnTo>
                    <a:pt x="1641628" y="309298"/>
                  </a:lnTo>
                  <a:lnTo>
                    <a:pt x="1610391" y="276510"/>
                  </a:lnTo>
                  <a:lnTo>
                    <a:pt x="1577628" y="245250"/>
                  </a:lnTo>
                  <a:lnTo>
                    <a:pt x="1543398" y="215577"/>
                  </a:lnTo>
                  <a:lnTo>
                    <a:pt x="1507760" y="187551"/>
                  </a:lnTo>
                  <a:lnTo>
                    <a:pt x="1470774" y="161229"/>
                  </a:lnTo>
                  <a:lnTo>
                    <a:pt x="1432499" y="136673"/>
                  </a:lnTo>
                  <a:lnTo>
                    <a:pt x="1392994" y="113941"/>
                  </a:lnTo>
                  <a:lnTo>
                    <a:pt x="1352319" y="93093"/>
                  </a:lnTo>
                  <a:lnTo>
                    <a:pt x="1310532" y="74187"/>
                  </a:lnTo>
                  <a:lnTo>
                    <a:pt x="1267694" y="57284"/>
                  </a:lnTo>
                  <a:lnTo>
                    <a:pt x="1223863" y="42442"/>
                  </a:lnTo>
                  <a:lnTo>
                    <a:pt x="1179099" y="29720"/>
                  </a:lnTo>
                  <a:lnTo>
                    <a:pt x="1133461" y="19179"/>
                  </a:lnTo>
                  <a:lnTo>
                    <a:pt x="1087008" y="10877"/>
                  </a:lnTo>
                  <a:lnTo>
                    <a:pt x="1039800" y="4873"/>
                  </a:lnTo>
                  <a:lnTo>
                    <a:pt x="991896" y="1228"/>
                  </a:lnTo>
                  <a:lnTo>
                    <a:pt x="943356" y="0"/>
                  </a:lnTo>
                  <a:close/>
                </a:path>
              </a:pathLst>
            </a:custGeom>
            <a:solidFill>
              <a:srgbClr val="F8CFD4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717489" y="2683357"/>
              <a:ext cx="767715" cy="768350"/>
            </a:xfrm>
            <a:custGeom>
              <a:avLst/>
              <a:gdLst/>
              <a:ahLst/>
              <a:cxnLst/>
              <a:rect l="l" t="t" r="r" b="b"/>
              <a:pathLst>
                <a:path w="767714" h="768350">
                  <a:moveTo>
                    <a:pt x="270751" y="45161"/>
                  </a:moveTo>
                  <a:lnTo>
                    <a:pt x="267182" y="27635"/>
                  </a:lnTo>
                  <a:lnTo>
                    <a:pt x="257492" y="13271"/>
                  </a:lnTo>
                  <a:lnTo>
                    <a:pt x="243141" y="3568"/>
                  </a:lnTo>
                  <a:lnTo>
                    <a:pt x="225628" y="0"/>
                  </a:lnTo>
                  <a:lnTo>
                    <a:pt x="200063" y="1676"/>
                  </a:lnTo>
                  <a:lnTo>
                    <a:pt x="183032" y="6629"/>
                  </a:lnTo>
                  <a:lnTo>
                    <a:pt x="167271" y="14770"/>
                  </a:lnTo>
                  <a:lnTo>
                    <a:pt x="153428" y="25971"/>
                  </a:lnTo>
                  <a:lnTo>
                    <a:pt x="90246" y="90335"/>
                  </a:lnTo>
                  <a:lnTo>
                    <a:pt x="90246" y="45161"/>
                  </a:lnTo>
                  <a:lnTo>
                    <a:pt x="86690" y="27635"/>
                  </a:lnTo>
                  <a:lnTo>
                    <a:pt x="76987" y="13271"/>
                  </a:lnTo>
                  <a:lnTo>
                    <a:pt x="62649" y="3568"/>
                  </a:lnTo>
                  <a:lnTo>
                    <a:pt x="45123" y="0"/>
                  </a:lnTo>
                  <a:lnTo>
                    <a:pt x="27597" y="3568"/>
                  </a:lnTo>
                  <a:lnTo>
                    <a:pt x="13246" y="13271"/>
                  </a:lnTo>
                  <a:lnTo>
                    <a:pt x="3556" y="27635"/>
                  </a:lnTo>
                  <a:lnTo>
                    <a:pt x="0" y="45161"/>
                  </a:lnTo>
                  <a:lnTo>
                    <a:pt x="0" y="406488"/>
                  </a:lnTo>
                  <a:lnTo>
                    <a:pt x="1612" y="418680"/>
                  </a:lnTo>
                  <a:lnTo>
                    <a:pt x="6197" y="429488"/>
                  </a:lnTo>
                  <a:lnTo>
                    <a:pt x="13322" y="438404"/>
                  </a:lnTo>
                  <a:lnTo>
                    <a:pt x="22555" y="444881"/>
                  </a:lnTo>
                  <a:lnTo>
                    <a:pt x="22555" y="519404"/>
                  </a:lnTo>
                  <a:lnTo>
                    <a:pt x="29679" y="554469"/>
                  </a:lnTo>
                  <a:lnTo>
                    <a:pt x="49072" y="583196"/>
                  </a:lnTo>
                  <a:lnTo>
                    <a:pt x="77762" y="602602"/>
                  </a:lnTo>
                  <a:lnTo>
                    <a:pt x="130327" y="613295"/>
                  </a:lnTo>
                  <a:lnTo>
                    <a:pt x="144678" y="622998"/>
                  </a:lnTo>
                  <a:lnTo>
                    <a:pt x="154368" y="637362"/>
                  </a:lnTo>
                  <a:lnTo>
                    <a:pt x="157937" y="654900"/>
                  </a:lnTo>
                  <a:lnTo>
                    <a:pt x="157937" y="767803"/>
                  </a:lnTo>
                  <a:lnTo>
                    <a:pt x="203060" y="767803"/>
                  </a:lnTo>
                  <a:lnTo>
                    <a:pt x="203060" y="654900"/>
                  </a:lnTo>
                  <a:lnTo>
                    <a:pt x="195935" y="619823"/>
                  </a:lnTo>
                  <a:lnTo>
                    <a:pt x="176555" y="591096"/>
                  </a:lnTo>
                  <a:lnTo>
                    <a:pt x="147853" y="571690"/>
                  </a:lnTo>
                  <a:lnTo>
                    <a:pt x="95288" y="560997"/>
                  </a:lnTo>
                  <a:lnTo>
                    <a:pt x="80937" y="551294"/>
                  </a:lnTo>
                  <a:lnTo>
                    <a:pt x="71247" y="536930"/>
                  </a:lnTo>
                  <a:lnTo>
                    <a:pt x="67678" y="519404"/>
                  </a:lnTo>
                  <a:lnTo>
                    <a:pt x="67678" y="444881"/>
                  </a:lnTo>
                  <a:lnTo>
                    <a:pt x="76923" y="437769"/>
                  </a:lnTo>
                  <a:lnTo>
                    <a:pt x="84048" y="428650"/>
                  </a:lnTo>
                  <a:lnTo>
                    <a:pt x="88620" y="418045"/>
                  </a:lnTo>
                  <a:lnTo>
                    <a:pt x="90246" y="406488"/>
                  </a:lnTo>
                  <a:lnTo>
                    <a:pt x="90246" y="248412"/>
                  </a:lnTo>
                  <a:lnTo>
                    <a:pt x="154546" y="312762"/>
                  </a:lnTo>
                  <a:lnTo>
                    <a:pt x="168249" y="323977"/>
                  </a:lnTo>
                  <a:lnTo>
                    <a:pt x="183743" y="332105"/>
                  </a:lnTo>
                  <a:lnTo>
                    <a:pt x="200710" y="337058"/>
                  </a:lnTo>
                  <a:lnTo>
                    <a:pt x="225628" y="338734"/>
                  </a:lnTo>
                  <a:lnTo>
                    <a:pt x="243141" y="335178"/>
                  </a:lnTo>
                  <a:lnTo>
                    <a:pt x="257492" y="325475"/>
                  </a:lnTo>
                  <a:lnTo>
                    <a:pt x="267182" y="311111"/>
                  </a:lnTo>
                  <a:lnTo>
                    <a:pt x="270751" y="293573"/>
                  </a:lnTo>
                  <a:lnTo>
                    <a:pt x="270751" y="45161"/>
                  </a:lnTo>
                  <a:close/>
                </a:path>
                <a:path w="767714" h="768350">
                  <a:moveTo>
                    <a:pt x="767130" y="45161"/>
                  </a:moveTo>
                  <a:lnTo>
                    <a:pt x="763574" y="27635"/>
                  </a:lnTo>
                  <a:lnTo>
                    <a:pt x="753872" y="13271"/>
                  </a:lnTo>
                  <a:lnTo>
                    <a:pt x="739521" y="3568"/>
                  </a:lnTo>
                  <a:lnTo>
                    <a:pt x="722007" y="0"/>
                  </a:lnTo>
                  <a:lnTo>
                    <a:pt x="704481" y="3568"/>
                  </a:lnTo>
                  <a:lnTo>
                    <a:pt x="690130" y="13271"/>
                  </a:lnTo>
                  <a:lnTo>
                    <a:pt x="680440" y="27635"/>
                  </a:lnTo>
                  <a:lnTo>
                    <a:pt x="676884" y="45161"/>
                  </a:lnTo>
                  <a:lnTo>
                    <a:pt x="676884" y="90335"/>
                  </a:lnTo>
                  <a:lnTo>
                    <a:pt x="612571" y="25971"/>
                  </a:lnTo>
                  <a:lnTo>
                    <a:pt x="598881" y="14770"/>
                  </a:lnTo>
                  <a:lnTo>
                    <a:pt x="583387" y="6629"/>
                  </a:lnTo>
                  <a:lnTo>
                    <a:pt x="566407" y="1676"/>
                  </a:lnTo>
                  <a:lnTo>
                    <a:pt x="541502" y="0"/>
                  </a:lnTo>
                  <a:lnTo>
                    <a:pt x="523976" y="3568"/>
                  </a:lnTo>
                  <a:lnTo>
                    <a:pt x="509638" y="13271"/>
                  </a:lnTo>
                  <a:lnTo>
                    <a:pt x="499935" y="27635"/>
                  </a:lnTo>
                  <a:lnTo>
                    <a:pt x="496379" y="45161"/>
                  </a:lnTo>
                  <a:lnTo>
                    <a:pt x="496379" y="293573"/>
                  </a:lnTo>
                  <a:lnTo>
                    <a:pt x="499935" y="311111"/>
                  </a:lnTo>
                  <a:lnTo>
                    <a:pt x="509638" y="325475"/>
                  </a:lnTo>
                  <a:lnTo>
                    <a:pt x="523976" y="335178"/>
                  </a:lnTo>
                  <a:lnTo>
                    <a:pt x="541502" y="338734"/>
                  </a:lnTo>
                  <a:lnTo>
                    <a:pt x="567067" y="337058"/>
                  </a:lnTo>
                  <a:lnTo>
                    <a:pt x="584085" y="332105"/>
                  </a:lnTo>
                  <a:lnTo>
                    <a:pt x="599846" y="323977"/>
                  </a:lnTo>
                  <a:lnTo>
                    <a:pt x="613702" y="312762"/>
                  </a:lnTo>
                  <a:lnTo>
                    <a:pt x="676884" y="248412"/>
                  </a:lnTo>
                  <a:lnTo>
                    <a:pt x="676884" y="406488"/>
                  </a:lnTo>
                  <a:lnTo>
                    <a:pt x="678497" y="418680"/>
                  </a:lnTo>
                  <a:lnTo>
                    <a:pt x="683082" y="429488"/>
                  </a:lnTo>
                  <a:lnTo>
                    <a:pt x="690206" y="438404"/>
                  </a:lnTo>
                  <a:lnTo>
                    <a:pt x="699439" y="444881"/>
                  </a:lnTo>
                  <a:lnTo>
                    <a:pt x="699439" y="519404"/>
                  </a:lnTo>
                  <a:lnTo>
                    <a:pt x="695883" y="536930"/>
                  </a:lnTo>
                  <a:lnTo>
                    <a:pt x="686181" y="551294"/>
                  </a:lnTo>
                  <a:lnTo>
                    <a:pt x="671842" y="560997"/>
                  </a:lnTo>
                  <a:lnTo>
                    <a:pt x="619277" y="571690"/>
                  </a:lnTo>
                  <a:lnTo>
                    <a:pt x="590575" y="591096"/>
                  </a:lnTo>
                  <a:lnTo>
                    <a:pt x="571182" y="619823"/>
                  </a:lnTo>
                  <a:lnTo>
                    <a:pt x="564070" y="654900"/>
                  </a:lnTo>
                  <a:lnTo>
                    <a:pt x="564070" y="767803"/>
                  </a:lnTo>
                  <a:lnTo>
                    <a:pt x="609193" y="767803"/>
                  </a:lnTo>
                  <a:lnTo>
                    <a:pt x="609193" y="654900"/>
                  </a:lnTo>
                  <a:lnTo>
                    <a:pt x="612749" y="637362"/>
                  </a:lnTo>
                  <a:lnTo>
                    <a:pt x="622452" y="622998"/>
                  </a:lnTo>
                  <a:lnTo>
                    <a:pt x="636790" y="613295"/>
                  </a:lnTo>
                  <a:lnTo>
                    <a:pt x="689356" y="602602"/>
                  </a:lnTo>
                  <a:lnTo>
                    <a:pt x="718058" y="583196"/>
                  </a:lnTo>
                  <a:lnTo>
                    <a:pt x="737450" y="554469"/>
                  </a:lnTo>
                  <a:lnTo>
                    <a:pt x="744562" y="519404"/>
                  </a:lnTo>
                  <a:lnTo>
                    <a:pt x="744562" y="444881"/>
                  </a:lnTo>
                  <a:lnTo>
                    <a:pt x="753808" y="437769"/>
                  </a:lnTo>
                  <a:lnTo>
                    <a:pt x="760920" y="428650"/>
                  </a:lnTo>
                  <a:lnTo>
                    <a:pt x="765505" y="418045"/>
                  </a:lnTo>
                  <a:lnTo>
                    <a:pt x="767130" y="406488"/>
                  </a:lnTo>
                  <a:lnTo>
                    <a:pt x="767130" y="45161"/>
                  </a:lnTo>
                  <a:close/>
                </a:path>
              </a:pathLst>
            </a:custGeom>
            <a:solidFill>
              <a:srgbClr val="ED466D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791956" y="2122932"/>
              <a:ext cx="1887220" cy="1888489"/>
            </a:xfrm>
            <a:custGeom>
              <a:avLst/>
              <a:gdLst/>
              <a:ahLst/>
              <a:cxnLst/>
              <a:rect l="l" t="t" r="r" b="b"/>
              <a:pathLst>
                <a:path w="1887220" h="1888489">
                  <a:moveTo>
                    <a:pt x="943355" y="0"/>
                  </a:moveTo>
                  <a:lnTo>
                    <a:pt x="894815" y="1228"/>
                  </a:lnTo>
                  <a:lnTo>
                    <a:pt x="846911" y="4873"/>
                  </a:lnTo>
                  <a:lnTo>
                    <a:pt x="799703" y="10877"/>
                  </a:lnTo>
                  <a:lnTo>
                    <a:pt x="753250" y="19179"/>
                  </a:lnTo>
                  <a:lnTo>
                    <a:pt x="707612" y="29720"/>
                  </a:lnTo>
                  <a:lnTo>
                    <a:pt x="662848" y="42442"/>
                  </a:lnTo>
                  <a:lnTo>
                    <a:pt x="619017" y="57284"/>
                  </a:lnTo>
                  <a:lnTo>
                    <a:pt x="576179" y="74187"/>
                  </a:lnTo>
                  <a:lnTo>
                    <a:pt x="534392" y="93093"/>
                  </a:lnTo>
                  <a:lnTo>
                    <a:pt x="493717" y="113941"/>
                  </a:lnTo>
                  <a:lnTo>
                    <a:pt x="454212" y="136673"/>
                  </a:lnTo>
                  <a:lnTo>
                    <a:pt x="415937" y="161229"/>
                  </a:lnTo>
                  <a:lnTo>
                    <a:pt x="378951" y="187551"/>
                  </a:lnTo>
                  <a:lnTo>
                    <a:pt x="343313" y="215577"/>
                  </a:lnTo>
                  <a:lnTo>
                    <a:pt x="309083" y="245250"/>
                  </a:lnTo>
                  <a:lnTo>
                    <a:pt x="276320" y="276510"/>
                  </a:lnTo>
                  <a:lnTo>
                    <a:pt x="245083" y="309298"/>
                  </a:lnTo>
                  <a:lnTo>
                    <a:pt x="215431" y="343554"/>
                  </a:lnTo>
                  <a:lnTo>
                    <a:pt x="187425" y="379219"/>
                  </a:lnTo>
                  <a:lnTo>
                    <a:pt x="161122" y="416235"/>
                  </a:lnTo>
                  <a:lnTo>
                    <a:pt x="136583" y="454540"/>
                  </a:lnTo>
                  <a:lnTo>
                    <a:pt x="113867" y="494077"/>
                  </a:lnTo>
                  <a:lnTo>
                    <a:pt x="93033" y="534786"/>
                  </a:lnTo>
                  <a:lnTo>
                    <a:pt x="74140" y="576607"/>
                  </a:lnTo>
                  <a:lnTo>
                    <a:pt x="57247" y="619482"/>
                  </a:lnTo>
                  <a:lnTo>
                    <a:pt x="42415" y="663351"/>
                  </a:lnTo>
                  <a:lnTo>
                    <a:pt x="29702" y="708154"/>
                  </a:lnTo>
                  <a:lnTo>
                    <a:pt x="19167" y="753833"/>
                  </a:lnTo>
                  <a:lnTo>
                    <a:pt x="10870" y="800328"/>
                  </a:lnTo>
                  <a:lnTo>
                    <a:pt x="4870" y="847580"/>
                  </a:lnTo>
                  <a:lnTo>
                    <a:pt x="1227" y="895530"/>
                  </a:lnTo>
                  <a:lnTo>
                    <a:pt x="0" y="944117"/>
                  </a:lnTo>
                  <a:lnTo>
                    <a:pt x="1227" y="992705"/>
                  </a:lnTo>
                  <a:lnTo>
                    <a:pt x="4870" y="1040655"/>
                  </a:lnTo>
                  <a:lnTo>
                    <a:pt x="10870" y="1087907"/>
                  </a:lnTo>
                  <a:lnTo>
                    <a:pt x="19167" y="1134402"/>
                  </a:lnTo>
                  <a:lnTo>
                    <a:pt x="29702" y="1180081"/>
                  </a:lnTo>
                  <a:lnTo>
                    <a:pt x="42415" y="1224884"/>
                  </a:lnTo>
                  <a:lnTo>
                    <a:pt x="57247" y="1268753"/>
                  </a:lnTo>
                  <a:lnTo>
                    <a:pt x="74140" y="1311628"/>
                  </a:lnTo>
                  <a:lnTo>
                    <a:pt x="93033" y="1353449"/>
                  </a:lnTo>
                  <a:lnTo>
                    <a:pt x="113867" y="1394158"/>
                  </a:lnTo>
                  <a:lnTo>
                    <a:pt x="136583" y="1433695"/>
                  </a:lnTo>
                  <a:lnTo>
                    <a:pt x="161122" y="1472000"/>
                  </a:lnTo>
                  <a:lnTo>
                    <a:pt x="187425" y="1509016"/>
                  </a:lnTo>
                  <a:lnTo>
                    <a:pt x="215431" y="1544681"/>
                  </a:lnTo>
                  <a:lnTo>
                    <a:pt x="245083" y="1578937"/>
                  </a:lnTo>
                  <a:lnTo>
                    <a:pt x="276320" y="1611725"/>
                  </a:lnTo>
                  <a:lnTo>
                    <a:pt x="309083" y="1642985"/>
                  </a:lnTo>
                  <a:lnTo>
                    <a:pt x="343313" y="1672658"/>
                  </a:lnTo>
                  <a:lnTo>
                    <a:pt x="378951" y="1700684"/>
                  </a:lnTo>
                  <a:lnTo>
                    <a:pt x="415937" y="1727006"/>
                  </a:lnTo>
                  <a:lnTo>
                    <a:pt x="454212" y="1751562"/>
                  </a:lnTo>
                  <a:lnTo>
                    <a:pt x="493717" y="1774294"/>
                  </a:lnTo>
                  <a:lnTo>
                    <a:pt x="534392" y="1795142"/>
                  </a:lnTo>
                  <a:lnTo>
                    <a:pt x="576179" y="1814048"/>
                  </a:lnTo>
                  <a:lnTo>
                    <a:pt x="619017" y="1830951"/>
                  </a:lnTo>
                  <a:lnTo>
                    <a:pt x="662848" y="1845793"/>
                  </a:lnTo>
                  <a:lnTo>
                    <a:pt x="707612" y="1858515"/>
                  </a:lnTo>
                  <a:lnTo>
                    <a:pt x="753250" y="1869056"/>
                  </a:lnTo>
                  <a:lnTo>
                    <a:pt x="799703" y="1877358"/>
                  </a:lnTo>
                  <a:lnTo>
                    <a:pt x="846911" y="1883362"/>
                  </a:lnTo>
                  <a:lnTo>
                    <a:pt x="894815" y="1887007"/>
                  </a:lnTo>
                  <a:lnTo>
                    <a:pt x="943355" y="1888235"/>
                  </a:lnTo>
                  <a:lnTo>
                    <a:pt x="991896" y="1887007"/>
                  </a:lnTo>
                  <a:lnTo>
                    <a:pt x="1039800" y="1883362"/>
                  </a:lnTo>
                  <a:lnTo>
                    <a:pt x="1087008" y="1877358"/>
                  </a:lnTo>
                  <a:lnTo>
                    <a:pt x="1133461" y="1869056"/>
                  </a:lnTo>
                  <a:lnTo>
                    <a:pt x="1179099" y="1858515"/>
                  </a:lnTo>
                  <a:lnTo>
                    <a:pt x="1223863" y="1845793"/>
                  </a:lnTo>
                  <a:lnTo>
                    <a:pt x="1267694" y="1830951"/>
                  </a:lnTo>
                  <a:lnTo>
                    <a:pt x="1310532" y="1814048"/>
                  </a:lnTo>
                  <a:lnTo>
                    <a:pt x="1352319" y="1795142"/>
                  </a:lnTo>
                  <a:lnTo>
                    <a:pt x="1392994" y="1774294"/>
                  </a:lnTo>
                  <a:lnTo>
                    <a:pt x="1432499" y="1751562"/>
                  </a:lnTo>
                  <a:lnTo>
                    <a:pt x="1470774" y="1727006"/>
                  </a:lnTo>
                  <a:lnTo>
                    <a:pt x="1507760" y="1700684"/>
                  </a:lnTo>
                  <a:lnTo>
                    <a:pt x="1543398" y="1672658"/>
                  </a:lnTo>
                  <a:lnTo>
                    <a:pt x="1577628" y="1642985"/>
                  </a:lnTo>
                  <a:lnTo>
                    <a:pt x="1610391" y="1611725"/>
                  </a:lnTo>
                  <a:lnTo>
                    <a:pt x="1641628" y="1578937"/>
                  </a:lnTo>
                  <a:lnTo>
                    <a:pt x="1671280" y="1544681"/>
                  </a:lnTo>
                  <a:lnTo>
                    <a:pt x="1699286" y="1509016"/>
                  </a:lnTo>
                  <a:lnTo>
                    <a:pt x="1725589" y="1472000"/>
                  </a:lnTo>
                  <a:lnTo>
                    <a:pt x="1750128" y="1433695"/>
                  </a:lnTo>
                  <a:lnTo>
                    <a:pt x="1772844" y="1394158"/>
                  </a:lnTo>
                  <a:lnTo>
                    <a:pt x="1793678" y="1353449"/>
                  </a:lnTo>
                  <a:lnTo>
                    <a:pt x="1812571" y="1311628"/>
                  </a:lnTo>
                  <a:lnTo>
                    <a:pt x="1829464" y="1268753"/>
                  </a:lnTo>
                  <a:lnTo>
                    <a:pt x="1844296" y="1224884"/>
                  </a:lnTo>
                  <a:lnTo>
                    <a:pt x="1857009" y="1180081"/>
                  </a:lnTo>
                  <a:lnTo>
                    <a:pt x="1867544" y="1134402"/>
                  </a:lnTo>
                  <a:lnTo>
                    <a:pt x="1875841" y="1087907"/>
                  </a:lnTo>
                  <a:lnTo>
                    <a:pt x="1881841" y="1040655"/>
                  </a:lnTo>
                  <a:lnTo>
                    <a:pt x="1885484" y="992705"/>
                  </a:lnTo>
                  <a:lnTo>
                    <a:pt x="1886712" y="944117"/>
                  </a:lnTo>
                  <a:lnTo>
                    <a:pt x="1885484" y="895530"/>
                  </a:lnTo>
                  <a:lnTo>
                    <a:pt x="1881841" y="847580"/>
                  </a:lnTo>
                  <a:lnTo>
                    <a:pt x="1875841" y="800328"/>
                  </a:lnTo>
                  <a:lnTo>
                    <a:pt x="1867544" y="753833"/>
                  </a:lnTo>
                  <a:lnTo>
                    <a:pt x="1857009" y="708154"/>
                  </a:lnTo>
                  <a:lnTo>
                    <a:pt x="1844296" y="663351"/>
                  </a:lnTo>
                  <a:lnTo>
                    <a:pt x="1829464" y="619482"/>
                  </a:lnTo>
                  <a:lnTo>
                    <a:pt x="1812571" y="576607"/>
                  </a:lnTo>
                  <a:lnTo>
                    <a:pt x="1793678" y="534786"/>
                  </a:lnTo>
                  <a:lnTo>
                    <a:pt x="1772844" y="494077"/>
                  </a:lnTo>
                  <a:lnTo>
                    <a:pt x="1750128" y="454540"/>
                  </a:lnTo>
                  <a:lnTo>
                    <a:pt x="1725589" y="416235"/>
                  </a:lnTo>
                  <a:lnTo>
                    <a:pt x="1699286" y="379219"/>
                  </a:lnTo>
                  <a:lnTo>
                    <a:pt x="1671280" y="343554"/>
                  </a:lnTo>
                  <a:lnTo>
                    <a:pt x="1641628" y="309298"/>
                  </a:lnTo>
                  <a:lnTo>
                    <a:pt x="1610391" y="276510"/>
                  </a:lnTo>
                  <a:lnTo>
                    <a:pt x="1577628" y="245250"/>
                  </a:lnTo>
                  <a:lnTo>
                    <a:pt x="1543398" y="215577"/>
                  </a:lnTo>
                  <a:lnTo>
                    <a:pt x="1507760" y="187551"/>
                  </a:lnTo>
                  <a:lnTo>
                    <a:pt x="1470774" y="161229"/>
                  </a:lnTo>
                  <a:lnTo>
                    <a:pt x="1432499" y="136673"/>
                  </a:lnTo>
                  <a:lnTo>
                    <a:pt x="1392994" y="113941"/>
                  </a:lnTo>
                  <a:lnTo>
                    <a:pt x="1352319" y="93093"/>
                  </a:lnTo>
                  <a:lnTo>
                    <a:pt x="1310532" y="74187"/>
                  </a:lnTo>
                  <a:lnTo>
                    <a:pt x="1267694" y="57284"/>
                  </a:lnTo>
                  <a:lnTo>
                    <a:pt x="1223863" y="42442"/>
                  </a:lnTo>
                  <a:lnTo>
                    <a:pt x="1179099" y="29720"/>
                  </a:lnTo>
                  <a:lnTo>
                    <a:pt x="1133461" y="19179"/>
                  </a:lnTo>
                  <a:lnTo>
                    <a:pt x="1087008" y="10877"/>
                  </a:lnTo>
                  <a:lnTo>
                    <a:pt x="1039800" y="4873"/>
                  </a:lnTo>
                  <a:lnTo>
                    <a:pt x="991896" y="1228"/>
                  </a:lnTo>
                  <a:lnTo>
                    <a:pt x="943355" y="0"/>
                  </a:lnTo>
                  <a:close/>
                </a:path>
              </a:pathLst>
            </a:custGeom>
            <a:solidFill>
              <a:srgbClr val="F8CFD4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510166" y="2570416"/>
              <a:ext cx="462915" cy="993775"/>
            </a:xfrm>
            <a:custGeom>
              <a:avLst/>
              <a:gdLst/>
              <a:ahLst/>
              <a:cxnLst/>
              <a:rect l="l" t="t" r="r" b="b"/>
              <a:pathLst>
                <a:path w="462915" h="993775">
                  <a:moveTo>
                    <a:pt x="293319" y="146812"/>
                  </a:moveTo>
                  <a:lnTo>
                    <a:pt x="285838" y="100431"/>
                  </a:lnTo>
                  <a:lnTo>
                    <a:pt x="265023" y="60121"/>
                  </a:lnTo>
                  <a:lnTo>
                    <a:pt x="233273" y="28333"/>
                  </a:lnTo>
                  <a:lnTo>
                    <a:pt x="193014" y="7493"/>
                  </a:lnTo>
                  <a:lnTo>
                    <a:pt x="146659" y="0"/>
                  </a:lnTo>
                  <a:lnTo>
                    <a:pt x="100304" y="7493"/>
                  </a:lnTo>
                  <a:lnTo>
                    <a:pt x="60045" y="28333"/>
                  </a:lnTo>
                  <a:lnTo>
                    <a:pt x="28295" y="60121"/>
                  </a:lnTo>
                  <a:lnTo>
                    <a:pt x="7480" y="100431"/>
                  </a:lnTo>
                  <a:lnTo>
                    <a:pt x="0" y="146812"/>
                  </a:lnTo>
                  <a:lnTo>
                    <a:pt x="7480" y="193217"/>
                  </a:lnTo>
                  <a:lnTo>
                    <a:pt x="28295" y="233502"/>
                  </a:lnTo>
                  <a:lnTo>
                    <a:pt x="60045" y="265277"/>
                  </a:lnTo>
                  <a:lnTo>
                    <a:pt x="100304" y="286118"/>
                  </a:lnTo>
                  <a:lnTo>
                    <a:pt x="146659" y="293598"/>
                  </a:lnTo>
                  <a:lnTo>
                    <a:pt x="193014" y="286118"/>
                  </a:lnTo>
                  <a:lnTo>
                    <a:pt x="233273" y="265277"/>
                  </a:lnTo>
                  <a:lnTo>
                    <a:pt x="265023" y="233502"/>
                  </a:lnTo>
                  <a:lnTo>
                    <a:pt x="285838" y="193217"/>
                  </a:lnTo>
                  <a:lnTo>
                    <a:pt x="293319" y="146812"/>
                  </a:lnTo>
                  <a:close/>
                </a:path>
                <a:path w="462915" h="993775">
                  <a:moveTo>
                    <a:pt x="462534" y="316179"/>
                  </a:moveTo>
                  <a:lnTo>
                    <a:pt x="456387" y="285254"/>
                  </a:lnTo>
                  <a:lnTo>
                    <a:pt x="454406" y="282308"/>
                  </a:lnTo>
                  <a:lnTo>
                    <a:pt x="439547" y="260146"/>
                  </a:lnTo>
                  <a:lnTo>
                    <a:pt x="414464" y="243306"/>
                  </a:lnTo>
                  <a:lnTo>
                    <a:pt x="383565" y="237147"/>
                  </a:lnTo>
                  <a:lnTo>
                    <a:pt x="352666" y="243306"/>
                  </a:lnTo>
                  <a:lnTo>
                    <a:pt x="327583" y="260146"/>
                  </a:lnTo>
                  <a:lnTo>
                    <a:pt x="310743" y="285254"/>
                  </a:lnTo>
                  <a:lnTo>
                    <a:pt x="304596" y="316179"/>
                  </a:lnTo>
                  <a:lnTo>
                    <a:pt x="304596" y="880745"/>
                  </a:lnTo>
                  <a:lnTo>
                    <a:pt x="299250" y="907059"/>
                  </a:lnTo>
                  <a:lnTo>
                    <a:pt x="284708" y="928598"/>
                  </a:lnTo>
                  <a:lnTo>
                    <a:pt x="263194" y="943152"/>
                  </a:lnTo>
                  <a:lnTo>
                    <a:pt x="236905" y="948499"/>
                  </a:lnTo>
                  <a:lnTo>
                    <a:pt x="212217" y="943737"/>
                  </a:lnTo>
                  <a:lnTo>
                    <a:pt x="191643" y="930719"/>
                  </a:lnTo>
                  <a:lnTo>
                    <a:pt x="176784" y="911339"/>
                  </a:lnTo>
                  <a:lnTo>
                    <a:pt x="169214" y="887526"/>
                  </a:lnTo>
                  <a:lnTo>
                    <a:pt x="187210" y="877963"/>
                  </a:lnTo>
                  <a:lnTo>
                    <a:pt x="201510" y="863523"/>
                  </a:lnTo>
                  <a:lnTo>
                    <a:pt x="210947" y="845286"/>
                  </a:lnTo>
                  <a:lnTo>
                    <a:pt x="214350" y="824293"/>
                  </a:lnTo>
                  <a:lnTo>
                    <a:pt x="214350" y="749769"/>
                  </a:lnTo>
                  <a:lnTo>
                    <a:pt x="223583" y="742657"/>
                  </a:lnTo>
                  <a:lnTo>
                    <a:pt x="230708" y="733539"/>
                  </a:lnTo>
                  <a:lnTo>
                    <a:pt x="235280" y="722934"/>
                  </a:lnTo>
                  <a:lnTo>
                    <a:pt x="236905" y="711377"/>
                  </a:lnTo>
                  <a:lnTo>
                    <a:pt x="236905" y="519430"/>
                  </a:lnTo>
                  <a:lnTo>
                    <a:pt x="236905" y="429094"/>
                  </a:lnTo>
                  <a:lnTo>
                    <a:pt x="236905" y="338772"/>
                  </a:lnTo>
                  <a:lnTo>
                    <a:pt x="236905" y="316179"/>
                  </a:lnTo>
                  <a:lnTo>
                    <a:pt x="215988" y="325907"/>
                  </a:lnTo>
                  <a:lnTo>
                    <a:pt x="193890" y="332981"/>
                  </a:lnTo>
                  <a:lnTo>
                    <a:pt x="170751" y="337299"/>
                  </a:lnTo>
                  <a:lnTo>
                    <a:pt x="169214" y="337400"/>
                  </a:lnTo>
                  <a:lnTo>
                    <a:pt x="169214" y="429094"/>
                  </a:lnTo>
                  <a:lnTo>
                    <a:pt x="169214" y="519430"/>
                  </a:lnTo>
                  <a:lnTo>
                    <a:pt x="124091" y="519430"/>
                  </a:lnTo>
                  <a:lnTo>
                    <a:pt x="124091" y="429094"/>
                  </a:lnTo>
                  <a:lnTo>
                    <a:pt x="169214" y="429094"/>
                  </a:lnTo>
                  <a:lnTo>
                    <a:pt x="169214" y="337400"/>
                  </a:lnTo>
                  <a:lnTo>
                    <a:pt x="122555" y="337299"/>
                  </a:lnTo>
                  <a:lnTo>
                    <a:pt x="77330" y="325907"/>
                  </a:lnTo>
                  <a:lnTo>
                    <a:pt x="56400" y="316179"/>
                  </a:lnTo>
                  <a:lnTo>
                    <a:pt x="56400" y="711377"/>
                  </a:lnTo>
                  <a:lnTo>
                    <a:pt x="58026" y="723569"/>
                  </a:lnTo>
                  <a:lnTo>
                    <a:pt x="62611" y="734390"/>
                  </a:lnTo>
                  <a:lnTo>
                    <a:pt x="69735" y="743292"/>
                  </a:lnTo>
                  <a:lnTo>
                    <a:pt x="78968" y="749769"/>
                  </a:lnTo>
                  <a:lnTo>
                    <a:pt x="78968" y="824293"/>
                  </a:lnTo>
                  <a:lnTo>
                    <a:pt x="82372" y="845299"/>
                  </a:lnTo>
                  <a:lnTo>
                    <a:pt x="91795" y="863676"/>
                  </a:lnTo>
                  <a:lnTo>
                    <a:pt x="106095" y="878433"/>
                  </a:lnTo>
                  <a:lnTo>
                    <a:pt x="124091" y="888657"/>
                  </a:lnTo>
                  <a:lnTo>
                    <a:pt x="134734" y="929830"/>
                  </a:lnTo>
                  <a:lnTo>
                    <a:pt x="159346" y="963180"/>
                  </a:lnTo>
                  <a:lnTo>
                    <a:pt x="194525" y="985507"/>
                  </a:lnTo>
                  <a:lnTo>
                    <a:pt x="236905" y="993660"/>
                  </a:lnTo>
                  <a:lnTo>
                    <a:pt x="280708" y="984758"/>
                  </a:lnTo>
                  <a:lnTo>
                    <a:pt x="316585" y="960488"/>
                  </a:lnTo>
                  <a:lnTo>
                    <a:pt x="324675" y="948499"/>
                  </a:lnTo>
                  <a:lnTo>
                    <a:pt x="340817" y="924585"/>
                  </a:lnTo>
                  <a:lnTo>
                    <a:pt x="349719" y="880745"/>
                  </a:lnTo>
                  <a:lnTo>
                    <a:pt x="349719" y="316179"/>
                  </a:lnTo>
                  <a:lnTo>
                    <a:pt x="352310" y="302793"/>
                  </a:lnTo>
                  <a:lnTo>
                    <a:pt x="359448" y="292049"/>
                  </a:lnTo>
                  <a:lnTo>
                    <a:pt x="370192" y="284899"/>
                  </a:lnTo>
                  <a:lnTo>
                    <a:pt x="383565" y="282308"/>
                  </a:lnTo>
                  <a:lnTo>
                    <a:pt x="396938" y="284899"/>
                  </a:lnTo>
                  <a:lnTo>
                    <a:pt x="407682" y="292049"/>
                  </a:lnTo>
                  <a:lnTo>
                    <a:pt x="414820" y="302793"/>
                  </a:lnTo>
                  <a:lnTo>
                    <a:pt x="417410" y="316179"/>
                  </a:lnTo>
                  <a:lnTo>
                    <a:pt x="417410" y="880745"/>
                  </a:lnTo>
                  <a:lnTo>
                    <a:pt x="462534" y="880745"/>
                  </a:lnTo>
                  <a:lnTo>
                    <a:pt x="462534" y="316179"/>
                  </a:lnTo>
                  <a:close/>
                </a:path>
              </a:pathLst>
            </a:custGeom>
            <a:solidFill>
              <a:srgbClr val="ED466D"/>
            </a:solidFill>
          </p:spPr>
          <p:txBody>
            <a:bodyPr wrap="square" lIns="0" tIns="0" rIns="0" bIns="0" rtlCol="0"/>
            <a:lstStyle/>
            <a:p>
              <a:endParaRPr>
                <a:latin typeface="文鼎中特圓" panose="020B0609010101010101" pitchFamily="49" charset="-120"/>
                <a:ea typeface="文鼎中特圓" panose="020B0609010101010101" pitchFamily="49" charset="-120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44346" y="4641850"/>
            <a:ext cx="284416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25" dirty="0">
                <a:latin typeface="文鼎中特圓" panose="020B0609010101010101" pitchFamily="49" charset="-120"/>
                <a:ea typeface="文鼎中特圓" panose="020B0609010101010101" pitchFamily="49" charset="-120"/>
                <a:cs typeface="VL PGothic"/>
              </a:rPr>
              <a:t>耳罩式麥克風</a:t>
            </a:r>
            <a:endParaRPr sz="3700">
              <a:latin typeface="文鼎中特圓" panose="020B0609010101010101" pitchFamily="49" charset="-120"/>
              <a:ea typeface="文鼎中特圓" panose="020B0609010101010101" pitchFamily="49" charset="-120"/>
              <a:cs typeface="VL P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19115" y="4641850"/>
            <a:ext cx="96456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VL PGothic"/>
              </a:rPr>
              <a:t>耳機</a:t>
            </a:r>
            <a:endParaRPr sz="3700">
              <a:latin typeface="文鼎中特圓" panose="020B0609010101010101" pitchFamily="49" charset="-120"/>
              <a:ea typeface="文鼎中特圓" panose="020B0609010101010101" pitchFamily="49" charset="-120"/>
              <a:cs typeface="VL P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50656" y="4641850"/>
            <a:ext cx="237236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5" dirty="0">
                <a:latin typeface="文鼎中特圓" panose="020B0609010101010101" pitchFamily="49" charset="-120"/>
                <a:ea typeface="文鼎中特圓" panose="020B0609010101010101" pitchFamily="49" charset="-120"/>
                <a:cs typeface="VL PGothic"/>
              </a:rPr>
              <a:t>網路</a:t>
            </a:r>
            <a:r>
              <a:rPr sz="3700" spc="-25" dirty="0">
                <a:latin typeface="文鼎中特圓" panose="020B0609010101010101" pitchFamily="49" charset="-120"/>
                <a:ea typeface="文鼎中特圓" panose="020B0609010101010101" pitchFamily="49" charset="-120"/>
                <a:cs typeface="VL PGothic"/>
              </a:rPr>
              <a:t>麥克風</a:t>
            </a:r>
            <a:endParaRPr sz="3700">
              <a:latin typeface="文鼎中特圓" panose="020B0609010101010101" pitchFamily="49" charset="-120"/>
              <a:ea typeface="文鼎中特圓" panose="020B0609010101010101" pitchFamily="49" charset="-120"/>
              <a:cs typeface="VL P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06341" y="2988690"/>
            <a:ext cx="464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10" dirty="0">
                <a:latin typeface="文鼎中特圓" panose="020B0609010101010101" pitchFamily="49" charset="-120"/>
                <a:ea typeface="文鼎中特圓" panose="020B0609010101010101" pitchFamily="49" charset="-120"/>
                <a:cs typeface="VL PGothic"/>
              </a:rPr>
              <a:t>OR</a:t>
            </a:r>
            <a:endParaRPr sz="2400">
              <a:latin typeface="文鼎中特圓" panose="020B0609010101010101" pitchFamily="49" charset="-120"/>
              <a:ea typeface="文鼎中特圓" panose="020B0609010101010101" pitchFamily="49" charset="-120"/>
              <a:cs typeface="VL P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99958" y="2885947"/>
            <a:ext cx="32448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00" spc="215" dirty="0">
                <a:latin typeface="文鼎中特圓" panose="020B0609010101010101" pitchFamily="49" charset="-120"/>
                <a:ea typeface="文鼎中特圓" panose="020B0609010101010101" pitchFamily="49" charset="-120"/>
                <a:cs typeface="VL PGothic"/>
              </a:rPr>
              <a:t>+</a:t>
            </a:r>
            <a:endParaRPr sz="2900">
              <a:latin typeface="文鼎中特圓" panose="020B0609010101010101" pitchFamily="49" charset="-120"/>
              <a:ea typeface="文鼎中特圓" panose="020B0609010101010101" pitchFamily="49" charset="-120"/>
              <a:cs typeface="VL P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7135" y="0"/>
            <a:ext cx="7674863" cy="23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81583"/>
            <a:ext cx="11782425" cy="6376670"/>
            <a:chOff x="0" y="481583"/>
            <a:chExt cx="11782425" cy="6376670"/>
          </a:xfrm>
        </p:grpSpPr>
        <p:sp>
          <p:nvSpPr>
            <p:cNvPr id="4" name="object 4"/>
            <p:cNvSpPr/>
            <p:nvPr/>
          </p:nvSpPr>
          <p:spPr>
            <a:xfrm>
              <a:off x="0" y="3232509"/>
              <a:ext cx="7674864" cy="3625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1583"/>
              <a:ext cx="11367516" cy="5875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6078" y="2937205"/>
            <a:ext cx="98215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4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Microsoft</a:t>
            </a:r>
            <a:r>
              <a:rPr spc="735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pc="150" dirty="0">
                <a:latin typeface="文鼎中特圓" panose="020B0609010101010101" pitchFamily="49" charset="-120"/>
                <a:ea typeface="文鼎中特圓" panose="020B0609010101010101" pitchFamily="49" charset="-120"/>
              </a:rPr>
              <a:t>Teams登入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7EBF1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705355"/>
            <a:ext cx="12192000" cy="5153025"/>
            <a:chOff x="0" y="1705355"/>
            <a:chExt cx="12192000" cy="5153025"/>
          </a:xfrm>
        </p:grpSpPr>
        <p:sp>
          <p:nvSpPr>
            <p:cNvPr id="4" name="object 4"/>
            <p:cNvSpPr/>
            <p:nvPr/>
          </p:nvSpPr>
          <p:spPr>
            <a:xfrm>
              <a:off x="0" y="4361709"/>
              <a:ext cx="12192000" cy="24962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4860" y="1705355"/>
              <a:ext cx="4960620" cy="47564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41948" y="1705355"/>
              <a:ext cx="4960620" cy="47564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95287" y="1720596"/>
              <a:ext cx="4859020" cy="4654550"/>
            </a:xfrm>
            <a:custGeom>
              <a:avLst/>
              <a:gdLst/>
              <a:ahLst/>
              <a:cxnLst/>
              <a:rect l="l" t="t" r="r" b="b"/>
              <a:pathLst>
                <a:path w="4859020" h="4654550">
                  <a:moveTo>
                    <a:pt x="4858512" y="0"/>
                  </a:moveTo>
                  <a:lnTo>
                    <a:pt x="0" y="0"/>
                  </a:lnTo>
                  <a:lnTo>
                    <a:pt x="0" y="4654296"/>
                  </a:lnTo>
                  <a:lnTo>
                    <a:pt x="4858512" y="4654296"/>
                  </a:lnTo>
                  <a:lnTo>
                    <a:pt x="4858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838200" y="1264919"/>
            <a:ext cx="10524490" cy="0"/>
          </a:xfrm>
          <a:custGeom>
            <a:avLst/>
            <a:gdLst/>
            <a:ahLst/>
            <a:cxnLst/>
            <a:rect l="l" t="t" r="r" b="b"/>
            <a:pathLst>
              <a:path w="10524490">
                <a:moveTo>
                  <a:pt x="0" y="0"/>
                </a:moveTo>
                <a:lnTo>
                  <a:pt x="10524363" y="0"/>
                </a:lnTo>
              </a:path>
            </a:pathLst>
          </a:custGeom>
          <a:ln w="6350">
            <a:solidFill>
              <a:srgbClr val="D0CEC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16939" y="747140"/>
            <a:ext cx="3482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登入</a:t>
            </a:r>
            <a:r>
              <a:rPr sz="2400" spc="23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Microsoft</a:t>
            </a:r>
            <a:r>
              <a:rPr sz="2400" spc="37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 </a:t>
            </a:r>
            <a:r>
              <a:rPr sz="2400" spc="11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Teams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0466" y="1783305"/>
            <a:ext cx="4822050" cy="342657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文鼎中特圓" panose="020B0609010101010101" pitchFamily="49" charset="-120"/>
              <a:ea typeface="文鼎中特圓" panose="020B0609010101010101" pitchFamily="49" charset="-120"/>
              <a:cs typeface="Times New Roman"/>
            </a:endParaRPr>
          </a:p>
          <a:p>
            <a:pPr marL="516255">
              <a:lnSpc>
                <a:spcPct val="100000"/>
              </a:lnSpc>
              <a:spcBef>
                <a:spcPts val="1835"/>
              </a:spcBef>
            </a:pPr>
            <a:r>
              <a:rPr sz="1800" b="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Medium"/>
              </a:rPr>
              <a:t>登入帳號說明</a:t>
            </a:r>
            <a:endParaRPr sz="18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5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Medium"/>
            </a:endParaRPr>
          </a:p>
          <a:p>
            <a:pPr marL="516255">
              <a:lnSpc>
                <a:spcPct val="100000"/>
              </a:lnSpc>
            </a:pPr>
            <a:r>
              <a:rPr sz="14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登入網址</a:t>
            </a:r>
            <a:r>
              <a:rPr sz="1400" spc="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：</a:t>
            </a:r>
            <a:r>
              <a:rPr sz="1400" spc="-16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endParaRPr sz="14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 marL="516255">
              <a:lnSpc>
                <a:spcPct val="100000"/>
              </a:lnSpc>
              <a:spcBef>
                <a:spcPts val="509"/>
              </a:spcBef>
            </a:pPr>
            <a:r>
              <a:rPr sz="1400" u="sng" spc="105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http://</a:t>
            </a:r>
            <a:r>
              <a:rPr sz="1400" u="sng" spc="-170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 </a:t>
            </a:r>
            <a:r>
              <a:rPr sz="1400" u="sng" spc="80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office.</a:t>
            </a:r>
            <a:r>
              <a:rPr sz="1400" u="sng" spc="-170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 </a:t>
            </a:r>
            <a:r>
              <a:rPr sz="1400" u="sng" spc="90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microsof</a:t>
            </a:r>
            <a:r>
              <a:rPr sz="1400" u="sng" spc="-135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 </a:t>
            </a:r>
            <a:r>
              <a:rPr sz="1400" u="sng" spc="-20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t.</a:t>
            </a:r>
            <a:r>
              <a:rPr sz="1400" u="sng" spc="-185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 </a:t>
            </a:r>
            <a:r>
              <a:rPr sz="1400" u="sng" spc="110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com/</a:t>
            </a:r>
            <a:r>
              <a:rPr sz="1400" u="sng" spc="-175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 </a:t>
            </a:r>
            <a:r>
              <a:rPr sz="1400" u="sng" spc="40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zh</a:t>
            </a:r>
            <a:r>
              <a:rPr sz="1400" u="sng" spc="-135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 </a:t>
            </a:r>
            <a:r>
              <a:rPr sz="1400" u="sng" spc="85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-</a:t>
            </a:r>
            <a:r>
              <a:rPr sz="1400" u="sng" spc="-170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 </a:t>
            </a:r>
            <a:r>
              <a:rPr sz="1400" u="sng" spc="55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  <a:hlinkClick r:id="rId4"/>
              </a:rPr>
              <a:t>tw/</a:t>
            </a:r>
            <a:endParaRPr sz="14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9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 marL="516255">
              <a:lnSpc>
                <a:spcPct val="100000"/>
              </a:lnSpc>
            </a:pPr>
            <a:r>
              <a:rPr sz="14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帳號</a:t>
            </a:r>
            <a:r>
              <a:rPr sz="140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：</a:t>
            </a:r>
            <a:r>
              <a:rPr sz="1400" spc="-16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endParaRPr sz="14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9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 marL="516255">
              <a:lnSpc>
                <a:spcPct val="100000"/>
              </a:lnSpc>
            </a:pPr>
            <a:r>
              <a:rPr sz="1400" spc="-6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[</a:t>
            </a:r>
            <a:r>
              <a:rPr sz="1400" spc="-17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80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por</a:t>
            </a:r>
            <a:r>
              <a:rPr sz="1400" spc="85" dirty="0" err="1" smtClean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tal</a:t>
            </a:r>
            <a:r>
              <a:rPr sz="1400" spc="145" dirty="0" err="1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帳號</a:t>
            </a:r>
            <a:r>
              <a:rPr sz="1400" spc="6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]@</a:t>
            </a:r>
            <a:r>
              <a:rPr sz="1400" spc="-16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9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office</a:t>
            </a:r>
            <a:r>
              <a:rPr sz="1400" spc="-17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9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365</a:t>
            </a:r>
            <a:r>
              <a:rPr sz="1400" spc="-16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-12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.</a:t>
            </a:r>
            <a:r>
              <a:rPr sz="1400" spc="-18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-7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l</a:t>
            </a:r>
            <a:r>
              <a:rPr sz="1400" spc="-17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2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tu.</a:t>
            </a:r>
            <a:r>
              <a:rPr sz="1400" spc="-18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7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edu.</a:t>
            </a:r>
            <a:r>
              <a:rPr sz="1400" spc="-17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-1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tw</a:t>
            </a:r>
            <a:endParaRPr sz="14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9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 marL="516255">
              <a:lnSpc>
                <a:spcPct val="100000"/>
              </a:lnSpc>
              <a:spcBef>
                <a:spcPts val="5"/>
              </a:spcBef>
            </a:pPr>
            <a:r>
              <a:rPr sz="14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密碼</a:t>
            </a:r>
            <a:r>
              <a:rPr sz="140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：</a:t>
            </a:r>
            <a:r>
              <a:rPr sz="1400" spc="-16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endParaRPr sz="14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9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 marL="516255">
              <a:lnSpc>
                <a:spcPct val="100000"/>
              </a:lnSpc>
            </a:pPr>
            <a:r>
              <a:rPr sz="14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身分證</a:t>
            </a:r>
            <a:r>
              <a:rPr sz="1400" spc="7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10</a:t>
            </a:r>
            <a:r>
              <a:rPr sz="1400" spc="-17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碼第一</a:t>
            </a: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碼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大寫</a:t>
            </a:r>
            <a:r>
              <a:rPr sz="140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，</a:t>
            </a:r>
            <a:r>
              <a:rPr sz="1400" spc="-17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最</a:t>
            </a:r>
            <a:r>
              <a:rPr sz="1400" spc="1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後</a:t>
            </a:r>
            <a:r>
              <a:rPr sz="1400" spc="14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加上</a:t>
            </a:r>
            <a:r>
              <a:rPr sz="14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小</a:t>
            </a:r>
            <a:r>
              <a:rPr sz="1400" spc="-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a</a:t>
            </a:r>
            <a:endParaRPr sz="14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9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  <a:p>
            <a:pPr marL="516255">
              <a:lnSpc>
                <a:spcPct val="100000"/>
              </a:lnSpc>
            </a:pPr>
            <a:r>
              <a:rPr sz="1400" spc="15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例如</a:t>
            </a:r>
            <a:r>
              <a:rPr sz="1400" spc="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：</a:t>
            </a:r>
            <a:r>
              <a:rPr sz="1400" spc="-17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-7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B</a:t>
            </a:r>
            <a:r>
              <a:rPr sz="1400" spc="-17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13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123456789</a:t>
            </a:r>
            <a:r>
              <a:rPr sz="1400" spc="-175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 </a:t>
            </a:r>
            <a:r>
              <a:rPr sz="1400" spc="-50" dirty="0">
                <a:latin typeface="文鼎中特圓" panose="020B0609010101010101" pitchFamily="49" charset="-120"/>
                <a:ea typeface="文鼎中特圓" panose="020B0609010101010101" pitchFamily="49" charset="-120"/>
                <a:cs typeface="Noto Sans CJK JP Bold"/>
              </a:rPr>
              <a:t>a</a:t>
            </a:r>
            <a:endParaRPr sz="1400" dirty="0">
              <a:latin typeface="文鼎中特圓" panose="020B0609010101010101" pitchFamily="49" charset="-120"/>
              <a:ea typeface="文鼎中特圓" panose="020B0609010101010101" pitchFamily="49" charset="-120"/>
              <a:cs typeface="Noto Sans CJK JP 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05230" y="2825991"/>
            <a:ext cx="3396615" cy="2248535"/>
          </a:xfrm>
          <a:custGeom>
            <a:avLst/>
            <a:gdLst/>
            <a:ahLst/>
            <a:cxnLst/>
            <a:rect l="l" t="t" r="r" b="b"/>
            <a:pathLst>
              <a:path w="3396615" h="2248535">
                <a:moveTo>
                  <a:pt x="1077849" y="1182331"/>
                </a:moveTo>
                <a:lnTo>
                  <a:pt x="1074280" y="1133589"/>
                </a:lnTo>
                <a:lnTo>
                  <a:pt x="1063917" y="1087081"/>
                </a:lnTo>
                <a:lnTo>
                  <a:pt x="1047254" y="1043330"/>
                </a:lnTo>
                <a:lnTo>
                  <a:pt x="1024813" y="1002817"/>
                </a:lnTo>
                <a:lnTo>
                  <a:pt x="964590" y="933577"/>
                </a:lnTo>
                <a:lnTo>
                  <a:pt x="927836" y="905852"/>
                </a:lnTo>
                <a:lnTo>
                  <a:pt x="887323" y="883412"/>
                </a:lnTo>
                <a:lnTo>
                  <a:pt x="843546" y="866762"/>
                </a:lnTo>
                <a:lnTo>
                  <a:pt x="797039" y="856399"/>
                </a:lnTo>
                <a:lnTo>
                  <a:pt x="748296" y="852830"/>
                </a:lnTo>
                <a:lnTo>
                  <a:pt x="699541" y="856399"/>
                </a:lnTo>
                <a:lnTo>
                  <a:pt x="653034" y="866762"/>
                </a:lnTo>
                <a:lnTo>
                  <a:pt x="609269" y="883412"/>
                </a:lnTo>
                <a:lnTo>
                  <a:pt x="568744" y="905852"/>
                </a:lnTo>
                <a:lnTo>
                  <a:pt x="499491" y="966063"/>
                </a:lnTo>
                <a:lnTo>
                  <a:pt x="471779" y="1002817"/>
                </a:lnTo>
                <a:lnTo>
                  <a:pt x="449326" y="1043330"/>
                </a:lnTo>
                <a:lnTo>
                  <a:pt x="432676" y="1087081"/>
                </a:lnTo>
                <a:lnTo>
                  <a:pt x="422300" y="1133589"/>
                </a:lnTo>
                <a:lnTo>
                  <a:pt x="421424" y="1231074"/>
                </a:lnTo>
                <a:lnTo>
                  <a:pt x="431253" y="1277569"/>
                </a:lnTo>
                <a:lnTo>
                  <a:pt x="447649" y="1321333"/>
                </a:lnTo>
                <a:lnTo>
                  <a:pt x="470065" y="1361846"/>
                </a:lnTo>
                <a:lnTo>
                  <a:pt x="497928" y="1398587"/>
                </a:lnTo>
                <a:lnTo>
                  <a:pt x="567766" y="1458798"/>
                </a:lnTo>
                <a:lnTo>
                  <a:pt x="608634" y="1481239"/>
                </a:lnTo>
                <a:lnTo>
                  <a:pt x="652716" y="1497901"/>
                </a:lnTo>
                <a:lnTo>
                  <a:pt x="699452" y="1508264"/>
                </a:lnTo>
                <a:lnTo>
                  <a:pt x="748296" y="1511833"/>
                </a:lnTo>
                <a:lnTo>
                  <a:pt x="797039" y="1508264"/>
                </a:lnTo>
                <a:lnTo>
                  <a:pt x="843546" y="1497901"/>
                </a:lnTo>
                <a:lnTo>
                  <a:pt x="887323" y="1481239"/>
                </a:lnTo>
                <a:lnTo>
                  <a:pt x="927836" y="1458798"/>
                </a:lnTo>
                <a:lnTo>
                  <a:pt x="997089" y="1398587"/>
                </a:lnTo>
                <a:lnTo>
                  <a:pt x="1024813" y="1361846"/>
                </a:lnTo>
                <a:lnTo>
                  <a:pt x="1047254" y="1321333"/>
                </a:lnTo>
                <a:lnTo>
                  <a:pt x="1063917" y="1277569"/>
                </a:lnTo>
                <a:lnTo>
                  <a:pt x="1074280" y="1231074"/>
                </a:lnTo>
                <a:lnTo>
                  <a:pt x="1077849" y="1182331"/>
                </a:lnTo>
                <a:close/>
              </a:path>
              <a:path w="3396615" h="2248535">
                <a:moveTo>
                  <a:pt x="2041105" y="1211046"/>
                </a:moveTo>
                <a:lnTo>
                  <a:pt x="2034933" y="1167968"/>
                </a:lnTo>
                <a:lnTo>
                  <a:pt x="2016112" y="1128052"/>
                </a:lnTo>
                <a:lnTo>
                  <a:pt x="1987054" y="1094168"/>
                </a:lnTo>
                <a:lnTo>
                  <a:pt x="1951634" y="1070203"/>
                </a:lnTo>
                <a:lnTo>
                  <a:pt x="1911908" y="1056347"/>
                </a:lnTo>
                <a:lnTo>
                  <a:pt x="1869935" y="1052830"/>
                </a:lnTo>
                <a:lnTo>
                  <a:pt x="1827733" y="1059865"/>
                </a:lnTo>
                <a:lnTo>
                  <a:pt x="1777060" y="1084694"/>
                </a:lnTo>
                <a:lnTo>
                  <a:pt x="1190282" y="1697901"/>
                </a:lnTo>
                <a:lnTo>
                  <a:pt x="1019695" y="1628127"/>
                </a:lnTo>
                <a:lnTo>
                  <a:pt x="802195" y="1595374"/>
                </a:lnTo>
                <a:lnTo>
                  <a:pt x="694385" y="1595069"/>
                </a:lnTo>
                <a:lnTo>
                  <a:pt x="530796" y="1621028"/>
                </a:lnTo>
                <a:lnTo>
                  <a:pt x="381000" y="1667611"/>
                </a:lnTo>
                <a:lnTo>
                  <a:pt x="248843" y="1733854"/>
                </a:lnTo>
                <a:lnTo>
                  <a:pt x="131826" y="1818068"/>
                </a:lnTo>
                <a:lnTo>
                  <a:pt x="100812" y="1859737"/>
                </a:lnTo>
                <a:lnTo>
                  <a:pt x="81419" y="1907235"/>
                </a:lnTo>
                <a:lnTo>
                  <a:pt x="0" y="2248357"/>
                </a:lnTo>
                <a:lnTo>
                  <a:pt x="1159268" y="2248357"/>
                </a:lnTo>
                <a:lnTo>
                  <a:pt x="1488821" y="1860715"/>
                </a:lnTo>
                <a:lnTo>
                  <a:pt x="1996732" y="1325753"/>
                </a:lnTo>
                <a:lnTo>
                  <a:pt x="2020697" y="1293291"/>
                </a:lnTo>
                <a:lnTo>
                  <a:pt x="2035937" y="1253934"/>
                </a:lnTo>
                <a:lnTo>
                  <a:pt x="2041105" y="1211046"/>
                </a:lnTo>
                <a:close/>
              </a:path>
              <a:path w="3396615" h="2248535">
                <a:moveTo>
                  <a:pt x="3396373" y="155054"/>
                </a:moveTo>
                <a:lnTo>
                  <a:pt x="3388423" y="106184"/>
                </a:lnTo>
                <a:lnTo>
                  <a:pt x="3366338" y="63639"/>
                </a:lnTo>
                <a:lnTo>
                  <a:pt x="3332721" y="30022"/>
                </a:lnTo>
                <a:lnTo>
                  <a:pt x="3290163" y="7937"/>
                </a:lnTo>
                <a:lnTo>
                  <a:pt x="3241281" y="0"/>
                </a:lnTo>
                <a:lnTo>
                  <a:pt x="759917" y="0"/>
                </a:lnTo>
                <a:lnTo>
                  <a:pt x="711034" y="7937"/>
                </a:lnTo>
                <a:lnTo>
                  <a:pt x="668489" y="30022"/>
                </a:lnTo>
                <a:lnTo>
                  <a:pt x="634860" y="63639"/>
                </a:lnTo>
                <a:lnTo>
                  <a:pt x="612775" y="106184"/>
                </a:lnTo>
                <a:lnTo>
                  <a:pt x="604837" y="155054"/>
                </a:lnTo>
                <a:lnTo>
                  <a:pt x="604837" y="717156"/>
                </a:lnTo>
                <a:lnTo>
                  <a:pt x="708977" y="699160"/>
                </a:lnTo>
                <a:lnTo>
                  <a:pt x="837463" y="705523"/>
                </a:lnTo>
                <a:lnTo>
                  <a:pt x="837463" y="232587"/>
                </a:lnTo>
                <a:lnTo>
                  <a:pt x="3163735" y="232587"/>
                </a:lnTo>
                <a:lnTo>
                  <a:pt x="3163735" y="1705648"/>
                </a:lnTo>
                <a:lnTo>
                  <a:pt x="1849399" y="1705648"/>
                </a:lnTo>
                <a:lnTo>
                  <a:pt x="1628394" y="1938235"/>
                </a:lnTo>
                <a:lnTo>
                  <a:pt x="3241281" y="1938235"/>
                </a:lnTo>
                <a:lnTo>
                  <a:pt x="3290163" y="1930298"/>
                </a:lnTo>
                <a:lnTo>
                  <a:pt x="3332721" y="1908225"/>
                </a:lnTo>
                <a:lnTo>
                  <a:pt x="3366338" y="1874608"/>
                </a:lnTo>
                <a:lnTo>
                  <a:pt x="3388423" y="1832051"/>
                </a:lnTo>
                <a:lnTo>
                  <a:pt x="3396373" y="1783181"/>
                </a:lnTo>
                <a:lnTo>
                  <a:pt x="3396373" y="1550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16939" y="6530441"/>
            <a:ext cx="5302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Bold"/>
                <a:cs typeface="Noto Sans CJK JP Bold"/>
              </a:rPr>
              <a:t>2020/4/13</a:t>
            </a:r>
            <a:endParaRPr sz="800">
              <a:latin typeface="Noto Sans CJK JP Bold"/>
              <a:cs typeface="Noto Sans CJK JP Bold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4484" y="5198339"/>
            <a:ext cx="4828032" cy="116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461760"/>
            <a:chOff x="-1523" y="0"/>
            <a:chExt cx="12193905" cy="6461760"/>
          </a:xfrm>
        </p:grpSpPr>
        <p:sp>
          <p:nvSpPr>
            <p:cNvPr id="3" name="object 3"/>
            <p:cNvSpPr/>
            <p:nvPr/>
          </p:nvSpPr>
          <p:spPr>
            <a:xfrm>
              <a:off x="-1523" y="0"/>
              <a:ext cx="12193524" cy="2720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1187" y="467868"/>
              <a:ext cx="11465052" cy="5993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527" y="483108"/>
              <a:ext cx="11363325" cy="5892165"/>
            </a:xfrm>
            <a:custGeom>
              <a:avLst/>
              <a:gdLst/>
              <a:ahLst/>
              <a:cxnLst/>
              <a:rect l="l" t="t" r="r" b="b"/>
              <a:pathLst>
                <a:path w="11363325" h="5892165">
                  <a:moveTo>
                    <a:pt x="11362944" y="0"/>
                  </a:moveTo>
                  <a:lnTo>
                    <a:pt x="0" y="0"/>
                  </a:lnTo>
                  <a:lnTo>
                    <a:pt x="0" y="5891784"/>
                  </a:lnTo>
                  <a:lnTo>
                    <a:pt x="11362944" y="5891784"/>
                  </a:lnTo>
                  <a:lnTo>
                    <a:pt x="11362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1264919"/>
              <a:ext cx="10524490" cy="0"/>
            </a:xfrm>
            <a:custGeom>
              <a:avLst/>
              <a:gdLst/>
              <a:ahLst/>
              <a:cxnLst/>
              <a:rect l="l" t="t" r="r" b="b"/>
              <a:pathLst>
                <a:path w="10524490">
                  <a:moveTo>
                    <a:pt x="0" y="0"/>
                  </a:moveTo>
                  <a:lnTo>
                    <a:pt x="10524363" y="0"/>
                  </a:lnTo>
                </a:path>
              </a:pathLst>
            </a:custGeom>
            <a:ln w="6350">
              <a:solidFill>
                <a:srgbClr val="D0CEC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747140"/>
            <a:ext cx="84556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前往網</a:t>
            </a:r>
            <a:r>
              <a:rPr sz="2400" spc="15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站</a:t>
            </a:r>
            <a:r>
              <a:rPr sz="2400" spc="220" dirty="0">
                <a:solidFill>
                  <a:srgbClr val="ED466D"/>
                </a:solidFill>
                <a:latin typeface="文鼎中特圓" panose="020B0609010101010101" pitchFamily="49" charset="-120"/>
                <a:ea typeface="文鼎中特圓" panose="020B0609010101010101" pitchFamily="49" charset="-120"/>
              </a:rPr>
              <a:t>-</a:t>
            </a:r>
            <a:r>
              <a:rPr sz="2400" u="heavy" spc="220" dirty="0">
                <a:solidFill>
                  <a:srgbClr val="E7456B"/>
                </a:solidFill>
                <a:uFill>
                  <a:solidFill>
                    <a:srgbClr val="E7456B"/>
                  </a:solidFill>
                </a:uFill>
                <a:latin typeface="文鼎中特圓" panose="020B0609010101010101" pitchFamily="49" charset="-120"/>
                <a:ea typeface="文鼎中特圓" panose="020B0609010101010101" pitchFamily="49" charset="-120"/>
                <a:hlinkClick r:id="rId4"/>
              </a:rPr>
              <a:t>http://office.microsoft.com/zh-tw/</a:t>
            </a:r>
            <a:endParaRPr sz="2400" dirty="0"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9055" y="1514855"/>
            <a:ext cx="10524744" cy="44119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7456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396</Words>
  <Application>Microsoft Office PowerPoint</Application>
  <PresentationFormat>寬螢幕</PresentationFormat>
  <Paragraphs>165</Paragraphs>
  <Slides>46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5" baseType="lpstr">
      <vt:lpstr>Noto Sans CJK JP Bold</vt:lpstr>
      <vt:lpstr>Noto Sans CJK JP Medium</vt:lpstr>
      <vt:lpstr>VL PGothic</vt:lpstr>
      <vt:lpstr>文鼎中特圓</vt:lpstr>
      <vt:lpstr>文鼎特黑</vt:lpstr>
      <vt:lpstr>新細明體</vt:lpstr>
      <vt:lpstr>Calibri</vt:lpstr>
      <vt:lpstr>Times New Roman</vt:lpstr>
      <vt:lpstr>Office Theme</vt:lpstr>
      <vt:lpstr>PowerPoint 簡報</vt:lpstr>
      <vt:lpstr>PowerPoint 簡報</vt:lpstr>
      <vt:lpstr>硬體需求及軟體版本</vt:lpstr>
      <vt:lpstr>Microsoft  Teams 支援多種版本</vt:lpstr>
      <vt:lpstr>桌上型電腦需要準備</vt:lpstr>
      <vt:lpstr>PowerPoint 簡報</vt:lpstr>
      <vt:lpstr>Microsoft Teams登入</vt:lpstr>
      <vt:lpstr>登入Microsoft Teams</vt:lpstr>
      <vt:lpstr>前往網站-http://office.microsoft.com/zh-tw/</vt:lpstr>
      <vt:lpstr>登入帳號</vt:lpstr>
      <vt:lpstr>進入後點選Teams</vt:lpstr>
      <vt:lpstr>立即進入至Teams畫面</vt:lpstr>
      <vt:lpstr>Microsoft Teams介面</vt:lpstr>
      <vt:lpstr>Microsoft Teams介面：</vt:lpstr>
      <vt:lpstr>建立團隊</vt:lpstr>
      <vt:lpstr> 建立團隊 </vt:lpstr>
      <vt:lpstr>步驟一-點選建立團隊</vt:lpstr>
      <vt:lpstr>步驟二-選取團隊類型</vt:lpstr>
      <vt:lpstr>步驟三-點擊進入後輸入您課程或會議名稱(說明欄可備註班級)</vt:lpstr>
      <vt:lpstr>匯入學生或老師</vt:lpstr>
      <vt:lpstr>團隊內部介面：</vt:lpstr>
      <vt:lpstr>團隊內部介面介紹：</vt:lpstr>
      <vt:lpstr>PowerPoint 簡報</vt:lpstr>
      <vt:lpstr>加入團隊</vt:lpstr>
      <vt:lpstr>加入團隊-手動邀請</vt:lpstr>
      <vt:lpstr>PowerPoint 簡報</vt:lpstr>
      <vt:lpstr>加入團隊-產生邀請碼</vt:lpstr>
      <vt:lpstr>PowerPoint 簡報</vt:lpstr>
      <vt:lpstr>PowerPoint 簡報</vt:lpstr>
      <vt:lpstr>使用代碼加入</vt:lpstr>
      <vt:lpstr>PowerPoint 簡報</vt:lpstr>
      <vt:lpstr>開啟視訊(通話)會議</vt:lpstr>
      <vt:lpstr>開啟視訊(通話)會議</vt:lpstr>
      <vt:lpstr>PowerPoint 簡報</vt:lpstr>
      <vt:lpstr>設定會議名稱，並點擊[電腦音訊]後點擊立即加入。</vt:lpstr>
      <vt:lpstr>進入會議室畫面，可使用連結或是手動新增人員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1662</dc:creator>
  <cp:lastModifiedBy>User</cp:lastModifiedBy>
  <cp:revision>12</cp:revision>
  <dcterms:created xsi:type="dcterms:W3CDTF">2021-05-11T08:58:43Z</dcterms:created>
  <dcterms:modified xsi:type="dcterms:W3CDTF">2021-05-11T11:34:12Z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2020-04-13T00:00:00Z</vt:filetime>
  </property>
  <property fmtid="{D5CDD505-2E9C-101B-9397-08002B2CF9AE}" pid="3" name="Creator">
    <vt:lpwstr>Microsoft® PowerPoint® 适用于 Office 365</vt:lpwstr>
  </property>
  <property fmtid="{D5CDD505-2E9C-101B-9397-08002B2CF9AE}" pid="4" name="LastSaved">
    <vt:filetime>2021-05-11T00:00:00Z</vt:filetime>
  </property>
</Properties>
</file>