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297" r:id="rId4"/>
    <p:sldId id="321" r:id="rId5"/>
    <p:sldId id="257" r:id="rId6"/>
    <p:sldId id="307" r:id="rId7"/>
    <p:sldId id="322" r:id="rId8"/>
    <p:sldId id="268" r:id="rId9"/>
    <p:sldId id="323" r:id="rId10"/>
    <p:sldId id="259" r:id="rId11"/>
    <p:sldId id="260" r:id="rId12"/>
    <p:sldId id="261" r:id="rId13"/>
    <p:sldId id="263" r:id="rId14"/>
    <p:sldId id="264" r:id="rId15"/>
    <p:sldId id="266" r:id="rId16"/>
    <p:sldId id="276" r:id="rId17"/>
    <p:sldId id="324" r:id="rId18"/>
    <p:sldId id="267" r:id="rId19"/>
    <p:sldId id="269" r:id="rId20"/>
    <p:sldId id="270" r:id="rId21"/>
    <p:sldId id="325" r:id="rId22"/>
    <p:sldId id="271" r:id="rId23"/>
    <p:sldId id="272" r:id="rId24"/>
    <p:sldId id="326" r:id="rId25"/>
    <p:sldId id="273" r:id="rId26"/>
    <p:sldId id="274" r:id="rId27"/>
    <p:sldId id="275" r:id="rId28"/>
    <p:sldId id="327" r:id="rId29"/>
    <p:sldId id="277" r:id="rId30"/>
    <p:sldId id="278" r:id="rId31"/>
    <p:sldId id="279" r:id="rId32"/>
    <p:sldId id="328" r:id="rId33"/>
    <p:sldId id="280" r:id="rId34"/>
    <p:sldId id="281" r:id="rId35"/>
    <p:sldId id="282" r:id="rId36"/>
    <p:sldId id="329" r:id="rId37"/>
    <p:sldId id="284" r:id="rId38"/>
    <p:sldId id="283" r:id="rId39"/>
    <p:sldId id="285" r:id="rId40"/>
    <p:sldId id="286" r:id="rId41"/>
    <p:sldId id="330" r:id="rId42"/>
    <p:sldId id="287" r:id="rId43"/>
    <p:sldId id="337" r:id="rId44"/>
    <p:sldId id="289" r:id="rId45"/>
    <p:sldId id="336" r:id="rId46"/>
    <p:sldId id="290" r:id="rId47"/>
    <p:sldId id="335" r:id="rId48"/>
    <p:sldId id="291" r:id="rId49"/>
    <p:sldId id="334" r:id="rId50"/>
    <p:sldId id="292" r:id="rId51"/>
    <p:sldId id="333" r:id="rId52"/>
    <p:sldId id="293" r:id="rId53"/>
    <p:sldId id="332" r:id="rId54"/>
    <p:sldId id="294" r:id="rId55"/>
    <p:sldId id="295" r:id="rId56"/>
    <p:sldId id="331" r:id="rId57"/>
    <p:sldId id="296" r:id="rId58"/>
    <p:sldId id="319" r:id="rId59"/>
    <p:sldId id="299" r:id="rId60"/>
    <p:sldId id="311" r:id="rId61"/>
    <p:sldId id="312" r:id="rId62"/>
    <p:sldId id="313" r:id="rId63"/>
    <p:sldId id="314" r:id="rId64"/>
    <p:sldId id="317" r:id="rId65"/>
    <p:sldId id="300" r:id="rId66"/>
    <p:sldId id="303" r:id="rId67"/>
    <p:sldId id="316" r:id="rId68"/>
    <p:sldId id="301" r:id="rId69"/>
    <p:sldId id="308" r:id="rId70"/>
    <p:sldId id="309" r:id="rId71"/>
    <p:sldId id="310" r:id="rId72"/>
    <p:sldId id="306" r:id="rId73"/>
    <p:sldId id="304" r:id="rId74"/>
    <p:sldId id="318" r:id="rId75"/>
    <p:sldId id="302" r:id="rId76"/>
    <p:sldId id="315" r:id="rId7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簡報封面" id="{FD696A8D-FEF9-42F8-A334-F9439A174F39}">
          <p14:sldIdLst>
            <p14:sldId id="256"/>
          </p14:sldIdLst>
        </p14:section>
        <p14:section name="上課設備" id="{1D1C1955-B16C-42A4-A2E0-656677517F82}">
          <p14:sldIdLst>
            <p14:sldId id="320"/>
            <p14:sldId id="297"/>
          </p14:sldIdLst>
        </p14:section>
        <p14:section name="軟體下載" id="{4F93C092-AC3B-42F3-98CD-9E242129680C}">
          <p14:sldIdLst>
            <p14:sldId id="321"/>
            <p14:sldId id="257"/>
            <p14:sldId id="307"/>
          </p14:sldIdLst>
        </p14:section>
        <p14:section name="帳號登入" id="{553C74D7-E6D2-4BE9-9D69-2EAE26F1DBE9}">
          <p14:sldIdLst>
            <p14:sldId id="322"/>
            <p14:sldId id="268"/>
          </p14:sldIdLst>
        </p14:section>
        <p14:section name="課程建立" id="{3FF27741-6AE4-49DF-8471-3E82C6B6DFAC}">
          <p14:sldIdLst>
            <p14:sldId id="323"/>
            <p14:sldId id="259"/>
            <p14:sldId id="260"/>
            <p14:sldId id="261"/>
            <p14:sldId id="263"/>
            <p14:sldId id="264"/>
            <p14:sldId id="266"/>
            <p14:sldId id="276"/>
          </p14:sldIdLst>
        </p14:section>
        <p14:section name="取得課程代碼" id="{A94B5A8E-DB3B-42BC-B689-E0FBFEC1F439}">
          <p14:sldIdLst>
            <p14:sldId id="324"/>
            <p14:sldId id="267"/>
            <p14:sldId id="269"/>
            <p14:sldId id="270"/>
          </p14:sldIdLst>
        </p14:section>
        <p14:section name="取得團隊連結" id="{10172D2F-05BE-4035-BF76-4097027C3A43}">
          <p14:sldIdLst>
            <p14:sldId id="325"/>
            <p14:sldId id="271"/>
            <p14:sldId id="272"/>
          </p14:sldIdLst>
        </p14:section>
        <p14:section name="新增頻道" id="{4540620B-D219-40D4-BAAB-E6F03AC22E2E}">
          <p14:sldIdLst>
            <p14:sldId id="326"/>
            <p14:sldId id="273"/>
            <p14:sldId id="274"/>
            <p14:sldId id="275"/>
          </p14:sldIdLst>
        </p14:section>
        <p14:section name="頻道隱藏" id="{AD950FAE-4E7C-4AA3-8FC3-68C35E13BCAE}">
          <p14:sldIdLst>
            <p14:sldId id="327"/>
            <p14:sldId id="277"/>
            <p14:sldId id="278"/>
            <p14:sldId id="279"/>
          </p14:sldIdLst>
        </p14:section>
        <p14:section name="取得頻道連結" id="{4D8A4A12-6370-44A4-B987-EA25C04C77B0}">
          <p14:sldIdLst>
            <p14:sldId id="328"/>
            <p14:sldId id="280"/>
            <p14:sldId id="281"/>
            <p14:sldId id="282"/>
          </p14:sldIdLst>
        </p14:section>
        <p14:section name="如何線上上課" id="{88F87475-5DD4-4D20-8FA5-4ECB4A162EA1}">
          <p14:sldIdLst>
            <p14:sldId id="329"/>
            <p14:sldId id="284"/>
            <p14:sldId id="283"/>
            <p14:sldId id="285"/>
            <p14:sldId id="286"/>
            <p14:sldId id="330"/>
            <p14:sldId id="287"/>
            <p14:sldId id="337"/>
            <p14:sldId id="289"/>
            <p14:sldId id="336"/>
            <p14:sldId id="290"/>
            <p14:sldId id="335"/>
            <p14:sldId id="291"/>
            <p14:sldId id="334"/>
            <p14:sldId id="292"/>
            <p14:sldId id="333"/>
            <p14:sldId id="293"/>
            <p14:sldId id="332"/>
            <p14:sldId id="294"/>
            <p14:sldId id="295"/>
            <p14:sldId id="331"/>
            <p14:sldId id="296"/>
          </p14:sldIdLst>
        </p14:section>
        <p14:section name="線上點名的方法" id="{7EFAE4C2-E0A1-4F3C-968C-050ED0727639}">
          <p14:sldIdLst>
            <p14:sldId id="319"/>
            <p14:sldId id="299"/>
            <p14:sldId id="311"/>
            <p14:sldId id="312"/>
            <p14:sldId id="313"/>
            <p14:sldId id="314"/>
          </p14:sldIdLst>
        </p14:section>
        <p14:section name="學生常見問題" id="{5D9CE127-FF98-4618-82FA-5142CFA64418}">
          <p14:sldIdLst>
            <p14:sldId id="317"/>
            <p14:sldId id="300"/>
            <p14:sldId id="303"/>
          </p14:sldIdLst>
        </p14:section>
        <p14:section name="教師的常見困擾" id="{12AF0886-D388-4123-9686-85DF11170F93}">
          <p14:sldIdLst>
            <p14:sldId id="316"/>
            <p14:sldId id="301"/>
            <p14:sldId id="308"/>
            <p14:sldId id="309"/>
            <p14:sldId id="310"/>
            <p14:sldId id="306"/>
            <p14:sldId id="304"/>
          </p14:sldIdLst>
        </p14:section>
        <p14:section name="教學與學習發展中心的資源" id="{57873EEE-6D79-48CD-89E7-A65CF77FDFCC}">
          <p14:sldIdLst>
            <p14:sldId id="318"/>
            <p14:sldId id="302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9067A2-35E2-4B40-8199-23FD94A16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6031E8E-EC64-4168-B80A-2238D0425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194029-6A4A-4D93-9C61-0E449BD1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D839131-8B38-4981-8020-9D188C4A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C10B47-D26B-49FB-BF61-AF6BE058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96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0D4EFB-C5A0-4C77-B765-3AB0724F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7420C6D-DD91-4DDD-BD29-592C79C9A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C11A02-3823-4152-AE77-33097865E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6BF5E3F-D4D4-48A8-BCFF-704785A5A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83E160B-FF3D-464C-BF43-7114CC42B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40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A972BC4-651D-444F-941C-75216F9DD7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F982340-F491-451C-96B7-A1D02D02A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CFD6DB-6351-4C0A-B4CE-D2B8919EC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982253-80D4-49A9-AC09-D3F2EFE97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49EC4C-969A-4460-94F8-B9F31C22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83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C0A679-878E-43EC-B971-3DB5AC7B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6A83B1-4496-4F93-B40E-0C2C0AE41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84C2D2-4E2C-46FD-BDE2-505CABA98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5EC362-882A-446A-9BBD-2D2880FA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2F9FC9-9A68-4B95-AE5F-FDDBEB4A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70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D8A182-560D-425F-860D-1E0DB2BE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341D9F6-C1F8-46AB-BFEF-03C98A1A1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B575F32-8CF7-4460-B6FD-ABC748A7D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F33793-B193-4F08-AA42-AD1E630F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307A2E-1CED-4DC9-9E16-8934E9A0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72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CD51B7-D8A2-44A6-AE08-4A620FFB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08771A-750A-471A-B704-0BF6AE54E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2F285E5-9809-43E7-8ADE-A74AB4EFE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4B7A9F-8D47-4A63-8933-E9F7F85E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7C157E-E759-4E5E-BC4C-F6F4D66B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FF673A0-119B-474E-A50E-647FCD3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47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F31A54-1652-4B7B-927D-B42FF47F8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27AF08-BC92-4C55-9E04-991AB59B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263D60B-2574-4540-9C3B-EA6A2BB8E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BCA795-B479-4459-BB9F-31D7F7853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FD3A509-30EE-49ED-9C1F-413751F9EB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3351AC5-E03E-4026-B471-D841D86FA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1C581F0-44E5-4013-9CDC-D002B25F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ACFF923-C421-43AC-8152-377ED5E6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831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D576E6-1E5F-4195-B74C-6D47883A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9303112-8F86-44F9-A604-DA0D3F9C7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824FF13-F0D7-4BF5-84BF-1C75B3D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813780E-C767-457B-983E-171E71B93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758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ACEE71C-EBA2-45C7-BAEB-23EE05F3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55A74EF-F127-431B-87B1-86840B4FC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D57003B-0C2E-4811-8D02-94638CA10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363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114993-8813-4F6E-B812-6676599F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249F55-4A0D-417B-8E46-40D056D05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A690DDB-7BD0-450D-93D7-E3A860476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35DAD38-4E7C-4B96-9DC9-8EB0764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A1D30A7-A2FD-4824-AE7D-148208E0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0911DA4-36BA-4DD6-9242-443BBEBFD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642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1720FD-7973-4D91-829A-4B69651B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49CB5DC-DAA6-47F9-9E3F-D772A99D4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D954D08-BB87-498A-9CF6-12C15DA11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D20D2B-68D3-458F-8025-82912C76E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0AF51C1-7D7C-48F0-8135-0F4C33B99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D4718AB-BA96-4BAC-B780-C92E4F04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664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E677EE8-F501-41A6-A058-8EDE82E9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C008E53-4FBD-4E32-A485-83E5B5B0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660E72-B8E0-4D49-9E29-AAB1D8249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B6299-C3B7-4659-8C92-749A51B63AAA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155FDC-63C8-4778-95C2-65F03EE8A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9BE9D0-9190-43A6-8E35-EC3412638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58A32-8BD5-4E0A-B2F7-7E6499BCB7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44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hyperlink" Target="https://www.microsoft.com/zh-tw/microsoft-teams/download-app#desktopAppDownloadregion" TargetMode="External"/><Relationship Id="rId5" Type="http://schemas.openxmlformats.org/officeDocument/2006/relationships/image" Target="../media/image11.jpg"/><Relationship Id="rId10" Type="http://schemas.openxmlformats.org/officeDocument/2006/relationships/hyperlink" Target="https://go.microsoft.com/fwlink/p/?LinkID=869426&amp;clcid=0x404&amp;culture=zh-tw&amp;country=TW&amp;lm=deeplink&amp;lmsrc=groupChatMarketingPageWeb&amp;cmpid=directDownloadWin64" TargetMode="External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&#23416;&#34399;@stumail.ltu.edu.tw" TargetMode="External"/><Relationship Id="rId2" Type="http://schemas.openxmlformats.org/officeDocument/2006/relationships/hyperlink" Target="mailto:lala@teamail.ltu.edu.t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e/1FAIpQLSeZmJF7IX9b47PgxnB_8eIUkaTC57K351cTQtgyqPTASXVf2w/viewform?embedded=true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ltu1660.video.ltu.edu.tw/p/doc1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&#23416;&#34399;@office365.ltu.edu.tw" TargetMode="External"/><Relationship Id="rId2" Type="http://schemas.openxmlformats.org/officeDocument/2006/relationships/hyperlink" Target="mailto:portal&#24115;&#34399;@office365.ltu.edu.tw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97F8BBF5-936C-4044-9961-691F985DF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58" y="273050"/>
            <a:ext cx="1496884" cy="22606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5D4C06CC-AF53-4758-B690-8526E2D05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44075" y="224473"/>
            <a:ext cx="1952625" cy="161925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187541AD-90D8-4D5D-AE08-B2A8B184C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409379" y="0"/>
            <a:ext cx="3782621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85A4C50-97FB-44FE-B472-EEC9C3F95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06" y="1881823"/>
            <a:ext cx="5142640" cy="48058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C88E076-5664-468C-9A4D-65BDD2212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354" y="1153939"/>
            <a:ext cx="9144000" cy="847746"/>
          </a:xfrm>
        </p:spPr>
        <p:txBody>
          <a:bodyPr>
            <a:noAutofit/>
          </a:bodyPr>
          <a:lstStyle/>
          <a:p>
            <a:pPr algn="l"/>
            <a:r>
              <a:rPr lang="en-US" altLang="zh-TW" sz="4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MS Teams</a:t>
            </a:r>
            <a:r>
              <a:rPr lang="zh-TW" altLang="en-US" sz="4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教學運用及經驗分享</a:t>
            </a:r>
          </a:p>
        </p:txBody>
      </p:sp>
      <p:sp>
        <p:nvSpPr>
          <p:cNvPr id="19" name="副標題 18">
            <a:extLst>
              <a:ext uri="{FF2B5EF4-FFF2-40B4-BE49-F238E27FC236}">
                <a16:creationId xmlns:a16="http://schemas.microsoft.com/office/drawing/2014/main" id="{24108FDE-24BF-49DB-A665-D449A475D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354" y="2067246"/>
            <a:ext cx="6221446" cy="1153938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課程建置、同步視訊、分享螢幕、教材畫面、即時錄製、分組討論、公告訊息、上傳教材、出作業、線上點名、線上測驗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65E46B0A-1598-4EC7-A232-1C8F19A2660E}"/>
              </a:ext>
            </a:extLst>
          </p:cNvPr>
          <p:cNvCxnSpPr/>
          <p:nvPr/>
        </p:nvCxnSpPr>
        <p:spPr>
          <a:xfrm>
            <a:off x="670066" y="1940408"/>
            <a:ext cx="8390260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1CD43BB0-C91F-40A6-9015-AD9E3C10F202}"/>
              </a:ext>
            </a:extLst>
          </p:cNvPr>
          <p:cNvSpPr txBox="1"/>
          <p:nvPr/>
        </p:nvSpPr>
        <p:spPr>
          <a:xfrm>
            <a:off x="560354" y="5647425"/>
            <a:ext cx="4546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教學與學習發展中心 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(2021.9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523893-F20D-43CC-AAC6-1CB4FFD75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6" y="515280"/>
            <a:ext cx="2449039" cy="59105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2E11690-220E-4A81-A20E-D5D4EE1A4960}"/>
              </a:ext>
            </a:extLst>
          </p:cNvPr>
          <p:cNvSpPr txBox="1"/>
          <p:nvPr/>
        </p:nvSpPr>
        <p:spPr>
          <a:xfrm>
            <a:off x="560354" y="6215618"/>
            <a:ext cx="526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 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版本為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1.4.00.22472 (64 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位元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5332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F52B1A6E-B3B1-4C5F-943E-355DBB494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61"/>
          <a:stretch/>
        </p:blipFill>
        <p:spPr>
          <a:xfrm>
            <a:off x="609600" y="0"/>
            <a:ext cx="10972799" cy="652462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5D68B45-52BA-42EA-8A75-D30671BC74EB}"/>
              </a:ext>
            </a:extLst>
          </p:cNvPr>
          <p:cNvSpPr/>
          <p:nvPr/>
        </p:nvSpPr>
        <p:spPr>
          <a:xfrm>
            <a:off x="1238250" y="6061075"/>
            <a:ext cx="2514600" cy="463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D55CD573-3D99-400B-ABEA-DB0E133192D1}"/>
              </a:ext>
            </a:extLst>
          </p:cNvPr>
          <p:cNvSpPr/>
          <p:nvPr/>
        </p:nvSpPr>
        <p:spPr>
          <a:xfrm>
            <a:off x="717550" y="6061075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0D2573-F056-4019-9541-43E6E2E55BE5}"/>
              </a:ext>
            </a:extLst>
          </p:cNvPr>
          <p:cNvSpPr/>
          <p:nvPr/>
        </p:nvSpPr>
        <p:spPr>
          <a:xfrm>
            <a:off x="609600" y="1492250"/>
            <a:ext cx="628650" cy="4381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38E64621-B579-4C5E-A6B2-90BC4397A9DB}"/>
              </a:ext>
            </a:extLst>
          </p:cNvPr>
          <p:cNvSpPr/>
          <p:nvPr/>
        </p:nvSpPr>
        <p:spPr>
          <a:xfrm>
            <a:off x="1320800" y="149225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F474685-25CB-49DD-9ABD-B2FB100C1F6E}"/>
              </a:ext>
            </a:extLst>
          </p:cNvPr>
          <p:cNvSpPr/>
          <p:nvPr/>
        </p:nvSpPr>
        <p:spPr>
          <a:xfrm>
            <a:off x="4654550" y="2736850"/>
            <a:ext cx="1282700" cy="419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14CCE16C-0604-47A4-8CBD-4F82F230A935}"/>
              </a:ext>
            </a:extLst>
          </p:cNvPr>
          <p:cNvSpPr/>
          <p:nvPr/>
        </p:nvSpPr>
        <p:spPr>
          <a:xfrm>
            <a:off x="4108450" y="273685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68055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07FB17F-0EC2-41BD-94B6-0A4B8BB4B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52"/>
          <a:stretch/>
        </p:blipFill>
        <p:spPr>
          <a:xfrm>
            <a:off x="609600" y="0"/>
            <a:ext cx="10972799" cy="65595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305731C-B308-45E2-9CBC-6FEB441AEA09}"/>
              </a:ext>
            </a:extLst>
          </p:cNvPr>
          <p:cNvSpPr/>
          <p:nvPr/>
        </p:nvSpPr>
        <p:spPr>
          <a:xfrm>
            <a:off x="2254250" y="2101850"/>
            <a:ext cx="1809750" cy="2254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562BF63A-0918-43DD-9775-893956ED9F87}"/>
              </a:ext>
            </a:extLst>
          </p:cNvPr>
          <p:cNvSpPr/>
          <p:nvPr/>
        </p:nvSpPr>
        <p:spPr>
          <a:xfrm>
            <a:off x="1720850" y="295275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01682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91877F0-29C9-4D4A-A296-B9EC57E0E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4"/>
          <a:stretch/>
        </p:blipFill>
        <p:spPr>
          <a:xfrm>
            <a:off x="609600" y="0"/>
            <a:ext cx="10972799" cy="65278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1F9C3DB-06DE-45C6-AC3D-A3B37B90C5FC}"/>
              </a:ext>
            </a:extLst>
          </p:cNvPr>
          <p:cNvSpPr/>
          <p:nvPr/>
        </p:nvSpPr>
        <p:spPr>
          <a:xfrm>
            <a:off x="8058150" y="4546600"/>
            <a:ext cx="1028700" cy="450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A063421D-8F92-4B12-83CB-6B83D35EDAC4}"/>
              </a:ext>
            </a:extLst>
          </p:cNvPr>
          <p:cNvSpPr/>
          <p:nvPr/>
        </p:nvSpPr>
        <p:spPr>
          <a:xfrm>
            <a:off x="2603500" y="257810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D</a:t>
            </a:r>
            <a:endParaRPr lang="zh-TW" altLang="en-US" sz="2000" b="1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5903B282-96F5-4CD9-98ED-6F8E0912AEA3}"/>
              </a:ext>
            </a:extLst>
          </p:cNvPr>
          <p:cNvSpPr/>
          <p:nvPr/>
        </p:nvSpPr>
        <p:spPr>
          <a:xfrm>
            <a:off x="2603500" y="335915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E</a:t>
            </a:r>
            <a:endParaRPr lang="zh-TW" altLang="en-US" sz="2000" b="1" dirty="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1FCCC1A-2055-4B02-864B-CFC9A52C72C3}"/>
              </a:ext>
            </a:extLst>
          </p:cNvPr>
          <p:cNvSpPr/>
          <p:nvPr/>
        </p:nvSpPr>
        <p:spPr>
          <a:xfrm>
            <a:off x="8366125" y="408305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F</a:t>
            </a:r>
            <a:endParaRPr lang="zh-TW" altLang="en-US" sz="20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B9EFBC9-3BF2-47C2-8C46-5E7C7D8EFA7A}"/>
              </a:ext>
            </a:extLst>
          </p:cNvPr>
          <p:cNvSpPr/>
          <p:nvPr/>
        </p:nvSpPr>
        <p:spPr>
          <a:xfrm>
            <a:off x="3175000" y="2647950"/>
            <a:ext cx="5803900" cy="298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DE1F1E8-108F-4690-93F9-A9BE4903793B}"/>
              </a:ext>
            </a:extLst>
          </p:cNvPr>
          <p:cNvSpPr/>
          <p:nvPr/>
        </p:nvSpPr>
        <p:spPr>
          <a:xfrm>
            <a:off x="3168650" y="3314699"/>
            <a:ext cx="5803900" cy="596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4354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23B1B2DE-04F6-469A-BF02-50C479A4F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799" cy="65278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6C68595-666A-42A1-9478-496AE6FDF506}"/>
              </a:ext>
            </a:extLst>
          </p:cNvPr>
          <p:cNvSpPr/>
          <p:nvPr/>
        </p:nvSpPr>
        <p:spPr>
          <a:xfrm>
            <a:off x="3644900" y="2222500"/>
            <a:ext cx="3892550" cy="323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B45ED285-6F89-4411-83DA-94A5E2AE7E6D}"/>
              </a:ext>
            </a:extLst>
          </p:cNvPr>
          <p:cNvSpPr/>
          <p:nvPr/>
        </p:nvSpPr>
        <p:spPr>
          <a:xfrm>
            <a:off x="2955925" y="222250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G</a:t>
            </a:r>
            <a:endParaRPr lang="zh-TW" altLang="en-US" sz="2000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992CBA3-394B-4613-B984-4BE3CF621CEA}"/>
              </a:ext>
            </a:extLst>
          </p:cNvPr>
          <p:cNvSpPr/>
          <p:nvPr/>
        </p:nvSpPr>
        <p:spPr>
          <a:xfrm>
            <a:off x="3644900" y="2635250"/>
            <a:ext cx="3568700" cy="552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979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1FCDE46-EDDF-4473-8824-26027FEBB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29"/>
          <a:stretch/>
        </p:blipFill>
        <p:spPr>
          <a:xfrm>
            <a:off x="609600" y="0"/>
            <a:ext cx="10972799" cy="6540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A225BE1-8A83-43CA-A4CE-5F85E0F4C649}"/>
              </a:ext>
            </a:extLst>
          </p:cNvPr>
          <p:cNvSpPr/>
          <p:nvPr/>
        </p:nvSpPr>
        <p:spPr>
          <a:xfrm>
            <a:off x="8032750" y="2203450"/>
            <a:ext cx="1028700" cy="450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8CD38249-A252-445A-A9AE-FED4C41E8E1B}"/>
              </a:ext>
            </a:extLst>
          </p:cNvPr>
          <p:cNvSpPr/>
          <p:nvPr/>
        </p:nvSpPr>
        <p:spPr>
          <a:xfrm>
            <a:off x="7521575" y="220345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H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73615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27CB890-1CB4-4B08-BC98-0C111CB2E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4"/>
          <a:stretch/>
        </p:blipFill>
        <p:spPr>
          <a:xfrm>
            <a:off x="609599" y="0"/>
            <a:ext cx="10972799" cy="65278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358DB64-8DEB-4207-8AB3-4A17C191A95F}"/>
              </a:ext>
            </a:extLst>
          </p:cNvPr>
          <p:cNvSpPr/>
          <p:nvPr/>
        </p:nvSpPr>
        <p:spPr>
          <a:xfrm>
            <a:off x="8039100" y="4610100"/>
            <a:ext cx="1028700" cy="450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AA62C088-0950-4C0F-BF35-FECEAC00B705}"/>
              </a:ext>
            </a:extLst>
          </p:cNvPr>
          <p:cNvSpPr/>
          <p:nvPr/>
        </p:nvSpPr>
        <p:spPr>
          <a:xfrm>
            <a:off x="7521575" y="461010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I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37308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6D406-3303-4D4F-9569-588A8A895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874E65-DC69-4E04-8909-9048536DB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045B8B-613E-4DEF-8890-C056FF497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2A32065-FC70-4EB6-B466-A7CF4AD6DDEE}"/>
              </a:ext>
            </a:extLst>
          </p:cNvPr>
          <p:cNvSpPr/>
          <p:nvPr/>
        </p:nvSpPr>
        <p:spPr>
          <a:xfrm>
            <a:off x="1003300" y="5422900"/>
            <a:ext cx="2635250" cy="368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260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取得課程代碼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3218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FF8BF2-001E-4A56-A01A-674DA12E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4B4AB45-23CA-4912-A38E-8BF0A8688A2E}"/>
              </a:ext>
            </a:extLst>
          </p:cNvPr>
          <p:cNvSpPr/>
          <p:nvPr/>
        </p:nvSpPr>
        <p:spPr>
          <a:xfrm>
            <a:off x="3213100" y="5584825"/>
            <a:ext cx="463550" cy="241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AF4021BD-0D3B-4A44-BD9D-BA21CA408D86}"/>
              </a:ext>
            </a:extLst>
          </p:cNvPr>
          <p:cNvSpPr/>
          <p:nvPr/>
        </p:nvSpPr>
        <p:spPr>
          <a:xfrm>
            <a:off x="2682875" y="549910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D84BD88-EC37-496F-8A4E-A3D94396F36A}"/>
              </a:ext>
            </a:extLst>
          </p:cNvPr>
          <p:cNvSpPr/>
          <p:nvPr/>
        </p:nvSpPr>
        <p:spPr>
          <a:xfrm>
            <a:off x="3194050" y="2905124"/>
            <a:ext cx="1898650" cy="288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0B08486C-4925-486C-838E-96120CFC9942}"/>
              </a:ext>
            </a:extLst>
          </p:cNvPr>
          <p:cNvSpPr/>
          <p:nvPr/>
        </p:nvSpPr>
        <p:spPr>
          <a:xfrm>
            <a:off x="2682875" y="2843211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83680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A234B30-A33C-4B71-AFC1-BA23029C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BBFE8EE-DE7D-4656-BB9D-FD462479D76E}"/>
              </a:ext>
            </a:extLst>
          </p:cNvPr>
          <p:cNvSpPr/>
          <p:nvPr/>
        </p:nvSpPr>
        <p:spPr>
          <a:xfrm>
            <a:off x="6356350" y="4625974"/>
            <a:ext cx="1028700" cy="350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9B1AC72D-4BFD-4C5F-A432-1853C69DD92F}"/>
              </a:ext>
            </a:extLst>
          </p:cNvPr>
          <p:cNvSpPr/>
          <p:nvPr/>
        </p:nvSpPr>
        <p:spPr>
          <a:xfrm>
            <a:off x="5845175" y="4583111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36743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上課設備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5884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53953DE-BAF4-406F-9B9B-F00BCAC4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99AF716-3BBE-41A0-AA7F-F3B5171DF01B}"/>
              </a:ext>
            </a:extLst>
          </p:cNvPr>
          <p:cNvSpPr/>
          <p:nvPr/>
        </p:nvSpPr>
        <p:spPr>
          <a:xfrm>
            <a:off x="6356350" y="4625974"/>
            <a:ext cx="1028700" cy="350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8402F46A-06C1-4A9A-95B9-CE3894D7268B}"/>
              </a:ext>
            </a:extLst>
          </p:cNvPr>
          <p:cNvSpPr/>
          <p:nvPr/>
        </p:nvSpPr>
        <p:spPr>
          <a:xfrm>
            <a:off x="8185740" y="492442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D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BCEACFC-02A5-4657-8CB9-09748C831913}"/>
              </a:ext>
            </a:extLst>
          </p:cNvPr>
          <p:cNvSpPr/>
          <p:nvPr/>
        </p:nvSpPr>
        <p:spPr>
          <a:xfrm>
            <a:off x="8661400" y="4976811"/>
            <a:ext cx="749300" cy="350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3797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取得團隊連結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9573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FF05642-9BA1-406A-882A-88EC1A99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F239959E-FAEC-4043-AA2D-B639DCBB7D3D}"/>
              </a:ext>
            </a:extLst>
          </p:cNvPr>
          <p:cNvSpPr/>
          <p:nvPr/>
        </p:nvSpPr>
        <p:spPr>
          <a:xfrm>
            <a:off x="2705690" y="550227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8AA0C93-F02D-4FBA-9361-7A0F978BA2E4}"/>
              </a:ext>
            </a:extLst>
          </p:cNvPr>
          <p:cNvSpPr/>
          <p:nvPr/>
        </p:nvSpPr>
        <p:spPr>
          <a:xfrm>
            <a:off x="3181350" y="5554661"/>
            <a:ext cx="482600" cy="350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1A1F26B6-649B-4FE3-BD9C-360B31656B07}"/>
              </a:ext>
            </a:extLst>
          </p:cNvPr>
          <p:cNvSpPr/>
          <p:nvPr/>
        </p:nvSpPr>
        <p:spPr>
          <a:xfrm>
            <a:off x="2642780" y="427037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63FD40-8B86-45FA-9753-A2BA5BE2AEB1}"/>
              </a:ext>
            </a:extLst>
          </p:cNvPr>
          <p:cNvSpPr/>
          <p:nvPr/>
        </p:nvSpPr>
        <p:spPr>
          <a:xfrm>
            <a:off x="3181350" y="4322761"/>
            <a:ext cx="1955800" cy="350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042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BC211D8-E31E-4D96-834C-3182EE868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D38F57E0-C928-4B1D-B58F-32024C62E8B1}"/>
              </a:ext>
            </a:extLst>
          </p:cNvPr>
          <p:cNvSpPr/>
          <p:nvPr/>
        </p:nvSpPr>
        <p:spPr>
          <a:xfrm>
            <a:off x="7170330" y="360362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</a:t>
            </a:r>
            <a:endParaRPr lang="zh-TW" altLang="en-US" sz="20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6A98612-F8FC-4A1F-9ABD-E73B73D75E47}"/>
              </a:ext>
            </a:extLst>
          </p:cNvPr>
          <p:cNvSpPr/>
          <p:nvPr/>
        </p:nvSpPr>
        <p:spPr>
          <a:xfrm>
            <a:off x="7670800" y="3572666"/>
            <a:ext cx="1028700" cy="412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3C38C57-7166-4075-A62E-7D29F3BFD623}"/>
              </a:ext>
            </a:extLst>
          </p:cNvPr>
          <p:cNvSpPr/>
          <p:nvPr/>
        </p:nvSpPr>
        <p:spPr>
          <a:xfrm>
            <a:off x="3504018" y="3159916"/>
            <a:ext cx="5125631" cy="319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057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</a:t>
            </a:r>
            <a:endParaRPr lang="en-US" altLang="zh-TW" sz="7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新增頻道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1359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721B1FC-893F-4827-BC07-CBF7D5D34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85ACCB03-F724-43A0-864E-3213781DAEAB}"/>
              </a:ext>
            </a:extLst>
          </p:cNvPr>
          <p:cNvSpPr/>
          <p:nvPr/>
        </p:nvSpPr>
        <p:spPr>
          <a:xfrm>
            <a:off x="2712040" y="540067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1D0FD8C-D830-4D4B-9695-549E7F6152BF}"/>
              </a:ext>
            </a:extLst>
          </p:cNvPr>
          <p:cNvSpPr/>
          <p:nvPr/>
        </p:nvSpPr>
        <p:spPr>
          <a:xfrm>
            <a:off x="3187700" y="5453061"/>
            <a:ext cx="482600" cy="350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FDBEB078-C0BF-413F-B616-2E6E88223209}"/>
              </a:ext>
            </a:extLst>
          </p:cNvPr>
          <p:cNvSpPr/>
          <p:nvPr/>
        </p:nvSpPr>
        <p:spPr>
          <a:xfrm>
            <a:off x="2712040" y="293052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CB4566-9311-4C0E-8A7D-61ED4B4FFED5}"/>
              </a:ext>
            </a:extLst>
          </p:cNvPr>
          <p:cNvSpPr/>
          <p:nvPr/>
        </p:nvSpPr>
        <p:spPr>
          <a:xfrm>
            <a:off x="3187700" y="2982911"/>
            <a:ext cx="1917700" cy="350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2825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FE6B192-9ABB-489A-A533-934C767BE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E92B3704-ECBA-4071-909F-E878A71000A6}"/>
              </a:ext>
            </a:extLst>
          </p:cNvPr>
          <p:cNvSpPr/>
          <p:nvPr/>
        </p:nvSpPr>
        <p:spPr>
          <a:xfrm>
            <a:off x="3086690" y="200342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BAD0BD-FCD4-434A-A4B5-A018891A038D}"/>
              </a:ext>
            </a:extLst>
          </p:cNvPr>
          <p:cNvSpPr/>
          <p:nvPr/>
        </p:nvSpPr>
        <p:spPr>
          <a:xfrm>
            <a:off x="3562350" y="2055811"/>
            <a:ext cx="5130212" cy="350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746BB701-1022-4028-9C17-2A8D55B2CF55}"/>
              </a:ext>
            </a:extLst>
          </p:cNvPr>
          <p:cNvSpPr/>
          <p:nvPr/>
        </p:nvSpPr>
        <p:spPr>
          <a:xfrm>
            <a:off x="3086690" y="432752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D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AB49EF5-2D93-482C-A7B1-D220284D807C}"/>
              </a:ext>
            </a:extLst>
          </p:cNvPr>
          <p:cNvSpPr/>
          <p:nvPr/>
        </p:nvSpPr>
        <p:spPr>
          <a:xfrm>
            <a:off x="3562350" y="4379911"/>
            <a:ext cx="5130212" cy="350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E512DAB2-6B9E-4FFA-B428-6C6A85DEE48C}"/>
              </a:ext>
            </a:extLst>
          </p:cNvPr>
          <p:cNvSpPr/>
          <p:nvPr/>
        </p:nvSpPr>
        <p:spPr>
          <a:xfrm>
            <a:off x="7220540" y="490537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E</a:t>
            </a:r>
            <a:endParaRPr lang="zh-TW" altLang="en-US" sz="20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18BF917-D98E-462F-951B-CE816EDC7D1C}"/>
              </a:ext>
            </a:extLst>
          </p:cNvPr>
          <p:cNvSpPr/>
          <p:nvPr/>
        </p:nvSpPr>
        <p:spPr>
          <a:xfrm>
            <a:off x="7658690" y="4936328"/>
            <a:ext cx="1059272" cy="350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755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6F19E58-DDE5-4666-AED0-ED7613E1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2838EEB-B9BE-4762-AF99-5CE13F4DC1ED}"/>
              </a:ext>
            </a:extLst>
          </p:cNvPr>
          <p:cNvSpPr/>
          <p:nvPr/>
        </p:nvSpPr>
        <p:spPr>
          <a:xfrm>
            <a:off x="1181100" y="6037261"/>
            <a:ext cx="2463800" cy="2809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41338547-A426-45F6-B53B-6C5AC4B1751E}"/>
              </a:ext>
            </a:extLst>
          </p:cNvPr>
          <p:cNvSpPr/>
          <p:nvPr/>
        </p:nvSpPr>
        <p:spPr>
          <a:xfrm>
            <a:off x="718140" y="597138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F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54300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</a:t>
            </a:r>
            <a:endParaRPr lang="en-US" altLang="zh-TW" sz="7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隱藏頻道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802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679BF37-11B0-4A63-8500-DFBF66187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DD1D1-E982-4EED-A832-BDCB903BD520}"/>
              </a:ext>
            </a:extLst>
          </p:cNvPr>
          <p:cNvSpPr/>
          <p:nvPr/>
        </p:nvSpPr>
        <p:spPr>
          <a:xfrm>
            <a:off x="3213100" y="5478461"/>
            <a:ext cx="412750" cy="2809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F680B8E2-77D9-452E-A9E1-89F6FB742B34}"/>
              </a:ext>
            </a:extLst>
          </p:cNvPr>
          <p:cNvSpPr/>
          <p:nvPr/>
        </p:nvSpPr>
        <p:spPr>
          <a:xfrm>
            <a:off x="2750140" y="541258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53CCEF0-CA45-4FE8-8EB7-A58CDF005161}"/>
              </a:ext>
            </a:extLst>
          </p:cNvPr>
          <p:cNvSpPr/>
          <p:nvPr/>
        </p:nvSpPr>
        <p:spPr>
          <a:xfrm>
            <a:off x="3162890" y="3503611"/>
            <a:ext cx="1936160" cy="2809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75DAA07-F37C-44DF-99E1-07C8D5183C26}"/>
              </a:ext>
            </a:extLst>
          </p:cNvPr>
          <p:cNvSpPr/>
          <p:nvPr/>
        </p:nvSpPr>
        <p:spPr>
          <a:xfrm>
            <a:off x="2667590" y="343773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93788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3D3A6C5-F455-45BD-9AD0-0043C27CF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0"/>
          <a:stretch/>
        </p:blipFill>
        <p:spPr>
          <a:xfrm>
            <a:off x="960606" y="685801"/>
            <a:ext cx="10067544" cy="61722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1D03602-4A9B-466F-8B88-01A3859FA1C4}"/>
              </a:ext>
            </a:extLst>
          </p:cNvPr>
          <p:cNvSpPr txBox="1"/>
          <p:nvPr/>
        </p:nvSpPr>
        <p:spPr>
          <a:xfrm>
            <a:off x="294924" y="6505576"/>
            <a:ext cx="41120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</a:t>
            </a: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:https://www.ipevo.com.tw/pages/teach-and-learn</a:t>
            </a:r>
          </a:p>
        </p:txBody>
      </p:sp>
    </p:spTree>
    <p:extLst>
      <p:ext uri="{BB962C8B-B14F-4D97-AF65-F5344CB8AC3E}">
        <p14:creationId xmlns:p14="http://schemas.microsoft.com/office/powerpoint/2010/main" val="826738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8EF858-BE33-403C-9A1D-C7B2BD37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8BC9E4-423F-4927-9980-D8ECA8006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7FC51EF-D4D5-4372-8F9A-14890907D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D701FA5-DA2E-4C39-BE23-1D5A229D2529}"/>
              </a:ext>
            </a:extLst>
          </p:cNvPr>
          <p:cNvSpPr/>
          <p:nvPr/>
        </p:nvSpPr>
        <p:spPr>
          <a:xfrm>
            <a:off x="1486490" y="5510211"/>
            <a:ext cx="1936160" cy="2492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95144E30-7578-4371-AA17-DAF77825D367}"/>
              </a:ext>
            </a:extLst>
          </p:cNvPr>
          <p:cNvSpPr/>
          <p:nvPr/>
        </p:nvSpPr>
        <p:spPr>
          <a:xfrm>
            <a:off x="1003890" y="5428455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54481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D84C95-127A-4CC6-AC93-18FFF2B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DC93A3-240A-4A34-8B25-DFB7F3210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1B03F4-746A-4DA3-A7DC-4382855E0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FAEDFE-AF3E-46D6-8B59-41900529A567}"/>
              </a:ext>
            </a:extLst>
          </p:cNvPr>
          <p:cNvSpPr/>
          <p:nvPr/>
        </p:nvSpPr>
        <p:spPr>
          <a:xfrm>
            <a:off x="1486490" y="5510211"/>
            <a:ext cx="2120310" cy="2873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A0E207A-8C2E-4256-8B3C-2E0ED02711FC}"/>
              </a:ext>
            </a:extLst>
          </p:cNvPr>
          <p:cNvSpPr txBox="1"/>
          <p:nvPr/>
        </p:nvSpPr>
        <p:spPr>
          <a:xfrm>
            <a:off x="4184651" y="3727450"/>
            <a:ext cx="2051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將未來或以上課的頻道隱藏的目的防止學生跑錯頻道上課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3F8DD3E0-F82C-4881-8872-1CDD6970C794}"/>
              </a:ext>
            </a:extLst>
          </p:cNvPr>
          <p:cNvSpPr/>
          <p:nvPr/>
        </p:nvSpPr>
        <p:spPr>
          <a:xfrm>
            <a:off x="1003890" y="5428455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D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51748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取得頻道連結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5861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18D6961-3F6C-4FFD-BA4F-28387D79A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A8C012B-7E68-4116-85EB-E5C0E89424FD}"/>
              </a:ext>
            </a:extLst>
          </p:cNvPr>
          <p:cNvSpPr/>
          <p:nvPr/>
        </p:nvSpPr>
        <p:spPr>
          <a:xfrm>
            <a:off x="11379790" y="591341"/>
            <a:ext cx="412750" cy="274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749D0971-3CE9-4CB0-B0A6-8A608721D5EA}"/>
              </a:ext>
            </a:extLst>
          </p:cNvPr>
          <p:cNvSpPr/>
          <p:nvPr/>
        </p:nvSpPr>
        <p:spPr>
          <a:xfrm>
            <a:off x="10827340" y="522285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32407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0830C13-93BE-4820-B887-F29BA9961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A111FBA-0D91-40B9-B8B5-9839D0A1FC49}"/>
              </a:ext>
            </a:extLst>
          </p:cNvPr>
          <p:cNvSpPr/>
          <p:nvPr/>
        </p:nvSpPr>
        <p:spPr>
          <a:xfrm>
            <a:off x="9741490" y="2533650"/>
            <a:ext cx="1986960" cy="2500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0D88AD31-FB75-4167-A90F-9F861CDB99C7}"/>
              </a:ext>
            </a:extLst>
          </p:cNvPr>
          <p:cNvSpPr/>
          <p:nvPr/>
        </p:nvSpPr>
        <p:spPr>
          <a:xfrm>
            <a:off x="9189040" y="2439985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4599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6B73C7C-DD14-459D-8A13-EDC03F5A4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6C04ED0-D535-4E2B-8AD0-52C9B5D2740B}"/>
              </a:ext>
            </a:extLst>
          </p:cNvPr>
          <p:cNvSpPr/>
          <p:nvPr/>
        </p:nvSpPr>
        <p:spPr>
          <a:xfrm>
            <a:off x="7741240" y="3657600"/>
            <a:ext cx="945560" cy="343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A77CF078-92EF-4D5F-A8C4-2B6F8561EA6F}"/>
              </a:ext>
            </a:extLst>
          </p:cNvPr>
          <p:cNvSpPr/>
          <p:nvPr/>
        </p:nvSpPr>
        <p:spPr>
          <a:xfrm>
            <a:off x="7271340" y="3588544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72745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如何開始上課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9627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B297B6D-85AC-470C-9D0F-AAAA7435F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D0DA4F2-55D5-42C9-90D8-7A233259F358}"/>
              </a:ext>
            </a:extLst>
          </p:cNvPr>
          <p:cNvSpPr/>
          <p:nvPr/>
        </p:nvSpPr>
        <p:spPr>
          <a:xfrm>
            <a:off x="10674940" y="565150"/>
            <a:ext cx="412750" cy="343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5697BB53-CA0E-404B-B4D2-75D058C9E8F9}"/>
              </a:ext>
            </a:extLst>
          </p:cNvPr>
          <p:cNvSpPr/>
          <p:nvPr/>
        </p:nvSpPr>
        <p:spPr>
          <a:xfrm>
            <a:off x="10205040" y="496094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51BB282-D4D0-444D-B4D5-D4FF4FD96333}"/>
              </a:ext>
            </a:extLst>
          </p:cNvPr>
          <p:cNvSpPr/>
          <p:nvPr/>
        </p:nvSpPr>
        <p:spPr>
          <a:xfrm>
            <a:off x="9195390" y="985044"/>
            <a:ext cx="1892300" cy="343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0550CD1-AFFF-4263-854C-D65C7612B288}"/>
              </a:ext>
            </a:extLst>
          </p:cNvPr>
          <p:cNvSpPr/>
          <p:nvPr/>
        </p:nvSpPr>
        <p:spPr>
          <a:xfrm>
            <a:off x="8642940" y="950516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0837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AF14023-EFB8-4EDD-B886-7EEA7017D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B37F4B-6111-4B34-93C1-363CC22D491E}"/>
              </a:ext>
            </a:extLst>
          </p:cNvPr>
          <p:cNvSpPr/>
          <p:nvPr/>
        </p:nvSpPr>
        <p:spPr>
          <a:xfrm>
            <a:off x="3467690" y="4255294"/>
            <a:ext cx="1009060" cy="412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CD0E7435-441E-4799-8CAE-40422CAC7273}"/>
              </a:ext>
            </a:extLst>
          </p:cNvPr>
          <p:cNvSpPr/>
          <p:nvPr/>
        </p:nvSpPr>
        <p:spPr>
          <a:xfrm>
            <a:off x="2915240" y="4220766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63930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F5381F9-6D23-4992-B32F-178DF023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DF66FE-B672-4674-AE24-D4D5632E8B54}"/>
              </a:ext>
            </a:extLst>
          </p:cNvPr>
          <p:cNvSpPr/>
          <p:nvPr/>
        </p:nvSpPr>
        <p:spPr>
          <a:xfrm>
            <a:off x="7601540" y="3740944"/>
            <a:ext cx="1332910" cy="812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A6A36597-1BCC-4896-B112-838137AC01A8}"/>
              </a:ext>
            </a:extLst>
          </p:cNvPr>
          <p:cNvSpPr/>
          <p:nvPr/>
        </p:nvSpPr>
        <p:spPr>
          <a:xfrm>
            <a:off x="7093540" y="3852466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D</a:t>
            </a:r>
            <a:endParaRPr lang="zh-TW" altLang="en-US" sz="2000" b="1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876FAFD9-C96D-4A37-8C23-808B4E7392DA}"/>
              </a:ext>
            </a:extLst>
          </p:cNvPr>
          <p:cNvSpPr/>
          <p:nvPr/>
        </p:nvSpPr>
        <p:spPr>
          <a:xfrm>
            <a:off x="9474790" y="1058466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E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9B9B8AD-4423-48DA-AC20-260027EE0AD3}"/>
              </a:ext>
            </a:extLst>
          </p:cNvPr>
          <p:cNvSpPr/>
          <p:nvPr/>
        </p:nvSpPr>
        <p:spPr>
          <a:xfrm>
            <a:off x="9970090" y="1097757"/>
            <a:ext cx="367710" cy="323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80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軟硬體的關係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9722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DD70651-828A-4000-AE89-74B01827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3960ACD1-4A8C-4D3E-B765-867BF8F158CF}"/>
              </a:ext>
            </a:extLst>
          </p:cNvPr>
          <p:cNvSpPr/>
          <p:nvPr/>
        </p:nvSpPr>
        <p:spPr>
          <a:xfrm>
            <a:off x="5626690" y="2239566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E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626C9D4-0717-4EF1-90AB-9FF18CE16567}"/>
              </a:ext>
            </a:extLst>
          </p:cNvPr>
          <p:cNvSpPr/>
          <p:nvPr/>
        </p:nvSpPr>
        <p:spPr>
          <a:xfrm>
            <a:off x="6152562" y="2189162"/>
            <a:ext cx="3518488" cy="541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36C58A9F-6BA3-4DBD-914E-78CBB1B46D8A}"/>
              </a:ext>
            </a:extLst>
          </p:cNvPr>
          <p:cNvSpPr/>
          <p:nvPr/>
        </p:nvSpPr>
        <p:spPr>
          <a:xfrm>
            <a:off x="5683840" y="2963466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F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8514202-9E32-4612-9AF5-E386C8974A95}"/>
              </a:ext>
            </a:extLst>
          </p:cNvPr>
          <p:cNvSpPr/>
          <p:nvPr/>
        </p:nvSpPr>
        <p:spPr>
          <a:xfrm>
            <a:off x="6152562" y="2834879"/>
            <a:ext cx="3518488" cy="541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C8F11C74-D9B0-4975-B1D8-C7EEC54040A6}"/>
              </a:ext>
            </a:extLst>
          </p:cNvPr>
          <p:cNvSpPr/>
          <p:nvPr/>
        </p:nvSpPr>
        <p:spPr>
          <a:xfrm>
            <a:off x="8261940" y="4910733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G</a:t>
            </a:r>
            <a:endParaRPr lang="zh-TW" altLang="en-US" sz="20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7018C80-10A4-4AB0-8633-7BDD6C149ED4}"/>
              </a:ext>
            </a:extLst>
          </p:cNvPr>
          <p:cNvSpPr/>
          <p:nvPr/>
        </p:nvSpPr>
        <p:spPr>
          <a:xfrm>
            <a:off x="8724312" y="4846439"/>
            <a:ext cx="1022938" cy="541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250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課程互動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9667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547C4A2-6776-4EE2-9776-EEF6D36D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EF86C5E-26F3-492E-B818-6D278B1B576A}"/>
              </a:ext>
            </a:extLst>
          </p:cNvPr>
          <p:cNvSpPr txBox="1"/>
          <p:nvPr/>
        </p:nvSpPr>
        <p:spPr>
          <a:xfrm>
            <a:off x="6019979" y="1229545"/>
            <a:ext cx="108234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顯示參與者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898CADE-E49D-4D9B-81B9-3BB384CCAB12}"/>
              </a:ext>
            </a:extLst>
          </p:cNvPr>
          <p:cNvSpPr txBox="1"/>
          <p:nvPr/>
        </p:nvSpPr>
        <p:spPr>
          <a:xfrm>
            <a:off x="6783771" y="1794295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顯示交談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9D55CCE-F2B4-4230-AFBB-E91CF859F2ED}"/>
              </a:ext>
            </a:extLst>
          </p:cNvPr>
          <p:cNvSpPr txBox="1"/>
          <p:nvPr/>
        </p:nvSpPr>
        <p:spPr>
          <a:xfrm>
            <a:off x="7228937" y="2328267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顯示交談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FD656EA-B09B-4FD3-A0E7-9482382E9721}"/>
              </a:ext>
            </a:extLst>
          </p:cNvPr>
          <p:cNvSpPr txBox="1"/>
          <p:nvPr/>
        </p:nvSpPr>
        <p:spPr>
          <a:xfrm>
            <a:off x="7596691" y="2772786"/>
            <a:ext cx="95410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分組討論區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D8CC9C5-A1C5-4EFC-BF00-EA4F415EE27A}"/>
              </a:ext>
            </a:extLst>
          </p:cNvPr>
          <p:cNvSpPr txBox="1"/>
          <p:nvPr/>
        </p:nvSpPr>
        <p:spPr>
          <a:xfrm>
            <a:off x="8155473" y="1240817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其他動作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3C60267-69CD-4626-9893-C71A8ED07730}"/>
              </a:ext>
            </a:extLst>
          </p:cNvPr>
          <p:cNvSpPr txBox="1"/>
          <p:nvPr/>
        </p:nvSpPr>
        <p:spPr>
          <a:xfrm>
            <a:off x="8824910" y="1688004"/>
            <a:ext cx="915637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相機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9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Ctrl+shift+O</a:t>
            </a:r>
            <a:endParaRPr lang="en-US" altLang="zh-TW" sz="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DCA025F-D3A3-4551-A63E-A2BCCB4E1DDD}"/>
              </a:ext>
            </a:extLst>
          </p:cNvPr>
          <p:cNvSpPr txBox="1"/>
          <p:nvPr/>
        </p:nvSpPr>
        <p:spPr>
          <a:xfrm>
            <a:off x="9386395" y="2220545"/>
            <a:ext cx="915636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聲音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9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Ctrl+shift+M</a:t>
            </a:r>
            <a:endParaRPr lang="en-US" altLang="zh-TW" sz="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1532F58-8FD9-4168-8C86-24BD142F375D}"/>
              </a:ext>
            </a:extLst>
          </p:cNvPr>
          <p:cNvSpPr txBox="1"/>
          <p:nvPr/>
        </p:nvSpPr>
        <p:spPr>
          <a:xfrm>
            <a:off x="9922462" y="2911286"/>
            <a:ext cx="865943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分享內容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9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Ctrl+shift+E</a:t>
            </a:r>
            <a:endParaRPr lang="en-US" altLang="zh-TW" sz="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9E85B0-7A49-4DCD-A96D-DFA216EA27E0}"/>
              </a:ext>
            </a:extLst>
          </p:cNvPr>
          <p:cNvSpPr txBox="1"/>
          <p:nvPr/>
        </p:nvSpPr>
        <p:spPr>
          <a:xfrm>
            <a:off x="10826663" y="3553610"/>
            <a:ext cx="875560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離開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9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Ctrl+shift+B</a:t>
            </a:r>
            <a:endParaRPr lang="en-US" altLang="zh-TW" sz="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CE21BEEF-F529-44B7-A7B9-5EB6B115B449}"/>
              </a:ext>
            </a:extLst>
          </p:cNvPr>
          <p:cNvCxnSpPr>
            <a:cxnSpLocks/>
          </p:cNvCxnSpPr>
          <p:nvPr/>
        </p:nvCxnSpPr>
        <p:spPr>
          <a:xfrm>
            <a:off x="9264195" y="793630"/>
            <a:ext cx="1" cy="89437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6872BDD5-B3B9-43AB-AB87-A09AA62C9A54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9844213" y="787907"/>
            <a:ext cx="9952" cy="143263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52AEF67-B66A-47AE-A218-EE11BA87B17E}"/>
              </a:ext>
            </a:extLst>
          </p:cNvPr>
          <p:cNvCxnSpPr>
            <a:cxnSpLocks/>
          </p:cNvCxnSpPr>
          <p:nvPr/>
        </p:nvCxnSpPr>
        <p:spPr>
          <a:xfrm flipH="1">
            <a:off x="10347744" y="787907"/>
            <a:ext cx="15380" cy="2214085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10A585E-7720-44E0-AA6A-BE2ECDB2E5C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1251645" y="787907"/>
            <a:ext cx="12798" cy="276570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BF32A99-BB10-4EE6-8782-B1F25B0A749A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7183881" y="793630"/>
            <a:ext cx="1348" cy="1000665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53533E6F-60B2-451E-8ED0-D5A804FB2763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629047" y="793630"/>
            <a:ext cx="13382" cy="15346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8B5E2D44-85F3-4C35-8316-8FD0F8478A8A}"/>
              </a:ext>
            </a:extLst>
          </p:cNvPr>
          <p:cNvCxnSpPr>
            <a:cxnSpLocks/>
          </p:cNvCxnSpPr>
          <p:nvPr/>
        </p:nvCxnSpPr>
        <p:spPr>
          <a:xfrm flipH="1">
            <a:off x="8089422" y="793630"/>
            <a:ext cx="17258" cy="197915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44BE7673-E141-4488-8200-2D5512C3D8FC}"/>
              </a:ext>
            </a:extLst>
          </p:cNvPr>
          <p:cNvCxnSpPr>
            <a:cxnSpLocks/>
          </p:cNvCxnSpPr>
          <p:nvPr/>
        </p:nvCxnSpPr>
        <p:spPr>
          <a:xfrm>
            <a:off x="8548203" y="793630"/>
            <a:ext cx="0" cy="44718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BA4F7E2E-F0A3-49E8-9DFD-F1A69DCF1AB2}"/>
              </a:ext>
            </a:extLst>
          </p:cNvPr>
          <p:cNvCxnSpPr>
            <a:cxnSpLocks/>
          </p:cNvCxnSpPr>
          <p:nvPr/>
        </p:nvCxnSpPr>
        <p:spPr>
          <a:xfrm>
            <a:off x="6693524" y="793630"/>
            <a:ext cx="0" cy="44718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658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2" y="2379989"/>
            <a:ext cx="6558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顯示參與者</a:t>
            </a:r>
            <a:endParaRPr lang="en-US" altLang="zh-TW" sz="7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5641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19E84A-4355-4070-9D4B-7DA1C2223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C94AB0-0773-4862-B6AC-3A8BE95A8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48EC3E3-0BC3-43D6-A67D-1CFEB439B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FE915F20-F719-45AA-A8F5-080D503AE923}"/>
              </a:ext>
            </a:extLst>
          </p:cNvPr>
          <p:cNvSpPr/>
          <p:nvPr/>
        </p:nvSpPr>
        <p:spPr>
          <a:xfrm>
            <a:off x="6062632" y="51395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D29C45-545F-4834-98E6-CF5669E68CD9}"/>
              </a:ext>
            </a:extLst>
          </p:cNvPr>
          <p:cNvSpPr/>
          <p:nvPr/>
        </p:nvSpPr>
        <p:spPr>
          <a:xfrm>
            <a:off x="6510897" y="513952"/>
            <a:ext cx="412749" cy="412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83304B17-04AA-4669-A0E1-A265F007D1D1}"/>
              </a:ext>
            </a:extLst>
          </p:cNvPr>
          <p:cNvSpPr/>
          <p:nvPr/>
        </p:nvSpPr>
        <p:spPr>
          <a:xfrm>
            <a:off x="8263404" y="1054541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1CE948-445B-4AD4-A98A-89BC77A9ADEE}"/>
              </a:ext>
            </a:extLst>
          </p:cNvPr>
          <p:cNvSpPr/>
          <p:nvPr/>
        </p:nvSpPr>
        <p:spPr>
          <a:xfrm>
            <a:off x="8747185" y="1054541"/>
            <a:ext cx="3090396" cy="58034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1693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2" y="2379989"/>
            <a:ext cx="6558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會議聊天</a:t>
            </a:r>
            <a:endParaRPr lang="en-US" altLang="zh-TW" sz="7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8437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3FF098-01AC-4F1E-ABD8-25838C46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7AA062-20BC-40B4-ADA5-53FB25DFE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95F24FC-7CCB-41CA-B58B-F8D9BA8B2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F64AFF63-6C74-4849-9ACD-CA238E698A28}"/>
              </a:ext>
            </a:extLst>
          </p:cNvPr>
          <p:cNvSpPr/>
          <p:nvPr/>
        </p:nvSpPr>
        <p:spPr>
          <a:xfrm>
            <a:off x="6502579" y="51395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8CD49EF-A164-42BE-9B02-DB5C975F0B0C}"/>
              </a:ext>
            </a:extLst>
          </p:cNvPr>
          <p:cNvSpPr/>
          <p:nvPr/>
        </p:nvSpPr>
        <p:spPr>
          <a:xfrm>
            <a:off x="6950844" y="513952"/>
            <a:ext cx="412749" cy="412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2DE485F-2D61-4798-B6AB-70781D22A99C}"/>
              </a:ext>
            </a:extLst>
          </p:cNvPr>
          <p:cNvSpPr/>
          <p:nvPr/>
        </p:nvSpPr>
        <p:spPr>
          <a:xfrm>
            <a:off x="8263404" y="1054541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FDB40B8-B589-474A-AE40-62499B26911B}"/>
              </a:ext>
            </a:extLst>
          </p:cNvPr>
          <p:cNvSpPr/>
          <p:nvPr/>
        </p:nvSpPr>
        <p:spPr>
          <a:xfrm>
            <a:off x="8747185" y="1054541"/>
            <a:ext cx="3090396" cy="58034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9035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2" y="2379989"/>
            <a:ext cx="6558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舉手發問</a:t>
            </a:r>
            <a:endParaRPr lang="en-US" altLang="zh-TW" sz="7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1276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5A36E7-F696-4049-88F6-5E081F7E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2AA571-8729-46FB-804F-ACBB9E342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B07DFC8-5D58-446C-B1FF-C106AE608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0AD96CA6-2704-4086-A7FE-9647ACC8DCEC}"/>
              </a:ext>
            </a:extLst>
          </p:cNvPr>
          <p:cNvSpPr/>
          <p:nvPr/>
        </p:nvSpPr>
        <p:spPr>
          <a:xfrm>
            <a:off x="6968405" y="47466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4E2F123-E76D-4E72-8224-AA4DCBFE5E9C}"/>
              </a:ext>
            </a:extLst>
          </p:cNvPr>
          <p:cNvSpPr/>
          <p:nvPr/>
        </p:nvSpPr>
        <p:spPr>
          <a:xfrm>
            <a:off x="7416670" y="474662"/>
            <a:ext cx="412749" cy="412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0021F8B2-8CE7-4879-8FCA-0C5967307BEE}"/>
              </a:ext>
            </a:extLst>
          </p:cNvPr>
          <p:cNvSpPr/>
          <p:nvPr/>
        </p:nvSpPr>
        <p:spPr>
          <a:xfrm>
            <a:off x="5270038" y="938213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99AA52-486E-4F08-8EB7-A9ABB27DEEE8}"/>
              </a:ext>
            </a:extLst>
          </p:cNvPr>
          <p:cNvSpPr/>
          <p:nvPr/>
        </p:nvSpPr>
        <p:spPr>
          <a:xfrm>
            <a:off x="5771071" y="916519"/>
            <a:ext cx="2058348" cy="4982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410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2" y="2379989"/>
            <a:ext cx="6558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分組討論</a:t>
            </a:r>
            <a:endParaRPr lang="en-US" altLang="zh-TW" sz="7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自動分組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討論分組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4644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ACAA550-D62D-4CF4-905C-DF2CBE735E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/>
          <a:stretch/>
        </p:blipFill>
        <p:spPr>
          <a:xfrm>
            <a:off x="922425" y="4105274"/>
            <a:ext cx="1504976" cy="15957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751B351-16EB-41FB-A78C-3182DDAEE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11146" r="23750" b="15625"/>
          <a:stretch/>
        </p:blipFill>
        <p:spPr>
          <a:xfrm>
            <a:off x="3222709" y="4105274"/>
            <a:ext cx="1230274" cy="1595725"/>
          </a:xfrm>
          <a:prstGeom prst="rect">
            <a:avLst/>
          </a:prstGeom>
        </p:spPr>
      </p:pic>
      <p:sp>
        <p:nvSpPr>
          <p:cNvPr id="8" name="文字方塊 10">
            <a:extLst>
              <a:ext uri="{FF2B5EF4-FFF2-40B4-BE49-F238E27FC236}">
                <a16:creationId xmlns:a16="http://schemas.microsoft.com/office/drawing/2014/main" id="{DEA44FF7-3F8F-4ECA-805E-CBB2E8BE0C1B}"/>
              </a:ext>
            </a:extLst>
          </p:cNvPr>
          <p:cNvSpPr txBox="1"/>
          <p:nvPr/>
        </p:nvSpPr>
        <p:spPr>
          <a:xfrm>
            <a:off x="1014501" y="5824870"/>
            <a:ext cx="1654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平板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Portable tablet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10">
            <a:extLst>
              <a:ext uri="{FF2B5EF4-FFF2-40B4-BE49-F238E27FC236}">
                <a16:creationId xmlns:a16="http://schemas.microsoft.com/office/drawing/2014/main" id="{CC9AC713-CA2B-4971-8DC4-ABCEA4C0E7E7}"/>
              </a:ext>
            </a:extLst>
          </p:cNvPr>
          <p:cNvSpPr txBox="1"/>
          <p:nvPr/>
        </p:nvSpPr>
        <p:spPr>
          <a:xfrm>
            <a:off x="3127459" y="5824870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智慧型手機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Smart Phone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內容版面配置區 3">
            <a:extLst>
              <a:ext uri="{FF2B5EF4-FFF2-40B4-BE49-F238E27FC236}">
                <a16:creationId xmlns:a16="http://schemas.microsoft.com/office/drawing/2014/main" id="{7BF95182-CF4A-4811-83C9-5E3B39F9E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3913"/>
          <a:stretch/>
        </p:blipFill>
        <p:spPr>
          <a:xfrm>
            <a:off x="448942" y="1074398"/>
            <a:ext cx="2536337" cy="1802197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17C48F9-484B-4DD9-971E-88B52ADD2E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60" y="1367852"/>
            <a:ext cx="2711639" cy="1384874"/>
          </a:xfrm>
          <a:prstGeom prst="rect">
            <a:avLst/>
          </a:prstGeom>
        </p:spPr>
      </p:pic>
      <p:sp>
        <p:nvSpPr>
          <p:cNvPr id="12" name="文字方塊 9">
            <a:extLst>
              <a:ext uri="{FF2B5EF4-FFF2-40B4-BE49-F238E27FC236}">
                <a16:creationId xmlns:a16="http://schemas.microsoft.com/office/drawing/2014/main" id="{103BE33F-6D5C-46B8-81F6-00A91F45A816}"/>
              </a:ext>
            </a:extLst>
          </p:cNvPr>
          <p:cNvSpPr txBox="1"/>
          <p:nvPr/>
        </p:nvSpPr>
        <p:spPr>
          <a:xfrm>
            <a:off x="813459" y="2876596"/>
            <a:ext cx="2064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桌上型電腦 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Desktop Computer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0">
            <a:extLst>
              <a:ext uri="{FF2B5EF4-FFF2-40B4-BE49-F238E27FC236}">
                <a16:creationId xmlns:a16="http://schemas.microsoft.com/office/drawing/2014/main" id="{A1F4D950-2BBA-4C1B-864B-0A8F3F1E8062}"/>
              </a:ext>
            </a:extLst>
          </p:cNvPr>
          <p:cNvSpPr txBox="1"/>
          <p:nvPr/>
        </p:nvSpPr>
        <p:spPr>
          <a:xfrm>
            <a:off x="3862715" y="2876596"/>
            <a:ext cx="1189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筆型電腦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NoteBook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3F678BD-3BBF-4308-AEC2-E98C27DDCF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15976" r="57372" b="4858"/>
          <a:stretch/>
        </p:blipFill>
        <p:spPr>
          <a:xfrm>
            <a:off x="6794722" y="5787125"/>
            <a:ext cx="1154075" cy="54292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0B15E0A-0CF3-4F7F-BBBE-0FE723FA53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4" t="15976" r="2963" b="4858"/>
          <a:stretch/>
        </p:blipFill>
        <p:spPr>
          <a:xfrm>
            <a:off x="8437463" y="5787125"/>
            <a:ext cx="1467068" cy="54292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171935C-B4D5-4BC2-B5DE-25BE7F7ECF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09" y="4046604"/>
            <a:ext cx="1562100" cy="15621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08A0B66-D344-4D70-9C93-9D70E7CCE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30" y="4046604"/>
            <a:ext cx="1562101" cy="156210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12B4B5CF-1AFE-4901-8BCB-E0D757815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71" y="1261471"/>
            <a:ext cx="902811" cy="902811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09EBFD9E-635E-451A-BE71-3A2864ED3178}"/>
              </a:ext>
            </a:extLst>
          </p:cNvPr>
          <p:cNvSpPr txBox="1"/>
          <p:nvPr/>
        </p:nvSpPr>
        <p:spPr>
          <a:xfrm>
            <a:off x="2460377" y="22763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28B94C4-C390-49BA-80EE-A4626B282980}"/>
              </a:ext>
            </a:extLst>
          </p:cNvPr>
          <p:cNvSpPr txBox="1"/>
          <p:nvPr/>
        </p:nvSpPr>
        <p:spPr>
          <a:xfrm>
            <a:off x="8508752" y="22763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軟體</a:t>
            </a:r>
          </a:p>
        </p:txBody>
      </p:sp>
      <p:sp>
        <p:nvSpPr>
          <p:cNvPr id="27" name="文字方塊 26">
            <a:hlinkClick r:id="rId10"/>
            <a:extLst>
              <a:ext uri="{FF2B5EF4-FFF2-40B4-BE49-F238E27FC236}">
                <a16:creationId xmlns:a16="http://schemas.microsoft.com/office/drawing/2014/main" id="{004E56D4-DA00-46F9-BC6C-E2524B9AEA9C}"/>
              </a:ext>
            </a:extLst>
          </p:cNvPr>
          <p:cNvSpPr txBox="1"/>
          <p:nvPr/>
        </p:nvSpPr>
        <p:spPr>
          <a:xfrm>
            <a:off x="8389049" y="2380803"/>
            <a:ext cx="1288352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下載 </a:t>
            </a:r>
            <a:r>
              <a:rPr kumimoji="1" lang="en-US" altLang="zh-CN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Teams</a:t>
            </a:r>
            <a:endParaRPr kumimoji="1" lang="zh-TW" altLang="en-US" sz="1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BF3256A0-318C-4839-B4E5-D77C9317CF7F}"/>
              </a:ext>
            </a:extLst>
          </p:cNvPr>
          <p:cNvSpPr/>
          <p:nvPr/>
        </p:nvSpPr>
        <p:spPr>
          <a:xfrm>
            <a:off x="6191250" y="1685925"/>
            <a:ext cx="1180509" cy="58473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71969359-790E-4ECA-BC03-2A82E3357018}"/>
              </a:ext>
            </a:extLst>
          </p:cNvPr>
          <p:cNvSpPr/>
          <p:nvPr/>
        </p:nvSpPr>
        <p:spPr>
          <a:xfrm>
            <a:off x="4772513" y="4648200"/>
            <a:ext cx="1180509" cy="58473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70DFCFBA-C4A8-40D6-8F33-44E8890A00D1}"/>
              </a:ext>
            </a:extLst>
          </p:cNvPr>
          <p:cNvCxnSpPr>
            <a:cxnSpLocks/>
          </p:cNvCxnSpPr>
          <p:nvPr/>
        </p:nvCxnSpPr>
        <p:spPr>
          <a:xfrm>
            <a:off x="448942" y="3714750"/>
            <a:ext cx="1116203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C4A8CC0-84B5-4C0B-BF53-4EC440887255}"/>
              </a:ext>
            </a:extLst>
          </p:cNvPr>
          <p:cNvSpPr txBox="1"/>
          <p:nvPr/>
        </p:nvSpPr>
        <p:spPr>
          <a:xfrm>
            <a:off x="7695113" y="2859937"/>
            <a:ext cx="34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hlinkClick r:id="rId11"/>
              </a:rPr>
              <a:t>https://www.microsoft.com/zh-tw/microsoft-teams/download-app#desktopAppDownloadregion</a:t>
            </a:r>
            <a:endParaRPr lang="en-US" altLang="zh-TW" sz="1200" dirty="0"/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7DC31557-659D-49DF-B919-30CC3981DC65}"/>
              </a:ext>
            </a:extLst>
          </p:cNvPr>
          <p:cNvCxnSpPr>
            <a:stCxn id="25" idx="3"/>
            <a:endCxn id="26" idx="1"/>
          </p:cNvCxnSpPr>
          <p:nvPr/>
        </p:nvCxnSpPr>
        <p:spPr>
          <a:xfrm>
            <a:off x="3363188" y="489243"/>
            <a:ext cx="5145564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637F4189-BC7A-45C6-ACB8-3FC76088632E}"/>
              </a:ext>
            </a:extLst>
          </p:cNvPr>
          <p:cNvSpPr txBox="1"/>
          <p:nvPr/>
        </p:nvSpPr>
        <p:spPr>
          <a:xfrm>
            <a:off x="10794126" y="149932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桌機版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7680F39-8D43-4D56-B4E2-336B11F350C1}"/>
              </a:ext>
            </a:extLst>
          </p:cNvPr>
          <p:cNvSpPr txBox="1"/>
          <p:nvPr/>
        </p:nvSpPr>
        <p:spPr>
          <a:xfrm>
            <a:off x="10794126" y="470793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手機版</a:t>
            </a:r>
          </a:p>
        </p:txBody>
      </p:sp>
    </p:spTree>
    <p:extLst>
      <p:ext uri="{BB962C8B-B14F-4D97-AF65-F5344CB8AC3E}">
        <p14:creationId xmlns:p14="http://schemas.microsoft.com/office/powerpoint/2010/main" val="240450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1DA942-09D7-4301-9E4D-51F8C5C4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BA599B-32FE-4B90-BFC7-5BF0155BD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EBEBF33-CE7B-45B3-8837-94BF84429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21D82034-D838-459E-98A3-A1D8A72C51F4}"/>
              </a:ext>
            </a:extLst>
          </p:cNvPr>
          <p:cNvSpPr/>
          <p:nvPr/>
        </p:nvSpPr>
        <p:spPr>
          <a:xfrm>
            <a:off x="7451485" y="47466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7DC747D-F7C1-4595-8B70-0F7A8324AE65}"/>
              </a:ext>
            </a:extLst>
          </p:cNvPr>
          <p:cNvSpPr/>
          <p:nvPr/>
        </p:nvSpPr>
        <p:spPr>
          <a:xfrm>
            <a:off x="7899750" y="474662"/>
            <a:ext cx="412749" cy="412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C4AD0171-BA51-4A05-978D-236E77851980}"/>
              </a:ext>
            </a:extLst>
          </p:cNvPr>
          <p:cNvSpPr/>
          <p:nvPr/>
        </p:nvSpPr>
        <p:spPr>
          <a:xfrm>
            <a:off x="7658519" y="2010164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E991340-A56A-40A2-BA06-EEC4CC6141E4}"/>
              </a:ext>
            </a:extLst>
          </p:cNvPr>
          <p:cNvSpPr/>
          <p:nvPr/>
        </p:nvSpPr>
        <p:spPr>
          <a:xfrm>
            <a:off x="8106784" y="2010164"/>
            <a:ext cx="674907" cy="412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9386DD88-0957-4C2A-94DB-5409151415A6}"/>
              </a:ext>
            </a:extLst>
          </p:cNvPr>
          <p:cNvSpPr/>
          <p:nvPr/>
        </p:nvSpPr>
        <p:spPr>
          <a:xfrm>
            <a:off x="2853605" y="263989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</a:t>
            </a:r>
            <a:endParaRPr lang="zh-TW" altLang="en-US" sz="20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E9E871A-010A-495E-B261-78DA2464E52F}"/>
              </a:ext>
            </a:extLst>
          </p:cNvPr>
          <p:cNvSpPr/>
          <p:nvPr/>
        </p:nvSpPr>
        <p:spPr>
          <a:xfrm>
            <a:off x="3301870" y="2639891"/>
            <a:ext cx="5623777" cy="23634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CA2F755-C1E8-4F0E-A9F3-EC1822A26D88}"/>
              </a:ext>
            </a:extLst>
          </p:cNvPr>
          <p:cNvSpPr/>
          <p:nvPr/>
        </p:nvSpPr>
        <p:spPr>
          <a:xfrm>
            <a:off x="7183056" y="5137463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D</a:t>
            </a:r>
            <a:endParaRPr lang="zh-TW" altLang="en-US" sz="20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4861C5E-E183-4F4F-AC45-23828137C7FB}"/>
              </a:ext>
            </a:extLst>
          </p:cNvPr>
          <p:cNvSpPr/>
          <p:nvPr/>
        </p:nvSpPr>
        <p:spPr>
          <a:xfrm>
            <a:off x="7666837" y="5141553"/>
            <a:ext cx="1114854" cy="412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8760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2" y="2379989"/>
            <a:ext cx="6558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課程錄影</a:t>
            </a:r>
            <a:endParaRPr lang="en-US" altLang="zh-TW" sz="7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圖庫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大型圖庫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在一起模式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3232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073EDAC-BED9-4CE2-A81B-16E79FF8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BD81D433-96D3-4A33-AC1D-66BEBA6E45CD}"/>
              </a:ext>
            </a:extLst>
          </p:cNvPr>
          <p:cNvSpPr/>
          <p:nvPr/>
        </p:nvSpPr>
        <p:spPr>
          <a:xfrm>
            <a:off x="7899049" y="47466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083E850-2637-48F1-B869-BF626A5222C1}"/>
              </a:ext>
            </a:extLst>
          </p:cNvPr>
          <p:cNvSpPr/>
          <p:nvPr/>
        </p:nvSpPr>
        <p:spPr>
          <a:xfrm>
            <a:off x="8347314" y="474662"/>
            <a:ext cx="412749" cy="412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8E15A13B-739D-4BC4-82A7-5980872A0CF0}"/>
              </a:ext>
            </a:extLst>
          </p:cNvPr>
          <p:cNvSpPr/>
          <p:nvPr/>
        </p:nvSpPr>
        <p:spPr>
          <a:xfrm>
            <a:off x="7744783" y="3804458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FEB408-7B1B-4712-B000-1DDF5E303B1E}"/>
              </a:ext>
            </a:extLst>
          </p:cNvPr>
          <p:cNvSpPr/>
          <p:nvPr/>
        </p:nvSpPr>
        <p:spPr>
          <a:xfrm>
            <a:off x="8313818" y="957741"/>
            <a:ext cx="2193156" cy="59002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13BB991-A2A6-4CA9-AACC-28749C7EE605}"/>
              </a:ext>
            </a:extLst>
          </p:cNvPr>
          <p:cNvSpPr txBox="1"/>
          <p:nvPr/>
        </p:nvSpPr>
        <p:spPr>
          <a:xfrm>
            <a:off x="9677257" y="3013501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一次顯示超過</a:t>
            </a:r>
            <a:r>
              <a:rPr lang="en-US" altLang="zh-TW" sz="1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個影片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E8B6434-6A2D-4774-BFC8-6FB967913DEB}"/>
              </a:ext>
            </a:extLst>
          </p:cNvPr>
          <p:cNvSpPr txBox="1"/>
          <p:nvPr/>
        </p:nvSpPr>
        <p:spPr>
          <a:xfrm>
            <a:off x="9446426" y="3290500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1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個或更多人共用虛擬空間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DF8755E-FB4D-4777-BEF1-D0EE6038F254}"/>
              </a:ext>
            </a:extLst>
          </p:cNvPr>
          <p:cNvSpPr/>
          <p:nvPr/>
        </p:nvSpPr>
        <p:spPr>
          <a:xfrm>
            <a:off x="8347314" y="5124091"/>
            <a:ext cx="2121093" cy="35368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1589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螢幕畫面分享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1314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F70951-1138-4EC8-8263-CE786494D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BD70EE-F052-444D-80B5-E35A1E154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8D14F1-A001-46D3-B88B-F257A913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519FDF80-61D6-4F9A-AC5C-3BB705B80D0D}"/>
              </a:ext>
            </a:extLst>
          </p:cNvPr>
          <p:cNvSpPr/>
          <p:nvPr/>
        </p:nvSpPr>
        <p:spPr>
          <a:xfrm>
            <a:off x="9530451" y="47466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A0C648C-D287-46EC-B943-E82556FFAE29}"/>
              </a:ext>
            </a:extLst>
          </p:cNvPr>
          <p:cNvSpPr/>
          <p:nvPr/>
        </p:nvSpPr>
        <p:spPr>
          <a:xfrm>
            <a:off x="9978716" y="474662"/>
            <a:ext cx="412749" cy="412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76B0CE65-055F-44C0-86DF-9262B44F0232}"/>
              </a:ext>
            </a:extLst>
          </p:cNvPr>
          <p:cNvSpPr/>
          <p:nvPr/>
        </p:nvSpPr>
        <p:spPr>
          <a:xfrm>
            <a:off x="7727530" y="1501206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878030-B8F8-4F0B-B629-C3B684D62FE0}"/>
              </a:ext>
            </a:extLst>
          </p:cNvPr>
          <p:cNvSpPr/>
          <p:nvPr/>
        </p:nvSpPr>
        <p:spPr>
          <a:xfrm>
            <a:off x="8147641" y="1913955"/>
            <a:ext cx="1608834" cy="9155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91FC65-F1B8-4B37-A8E1-A328E8D246FE}"/>
              </a:ext>
            </a:extLst>
          </p:cNvPr>
          <p:cNvSpPr/>
          <p:nvPr/>
        </p:nvSpPr>
        <p:spPr>
          <a:xfrm>
            <a:off x="9881236" y="1901092"/>
            <a:ext cx="1608834" cy="928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D2EF2F9-D1C9-4FC4-B7BC-8C985922B3AE}"/>
              </a:ext>
            </a:extLst>
          </p:cNvPr>
          <p:cNvSpPr/>
          <p:nvPr/>
        </p:nvSpPr>
        <p:spPr>
          <a:xfrm>
            <a:off x="8147326" y="2988021"/>
            <a:ext cx="2031843" cy="514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2703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302697-842F-4860-80AF-9A16C993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DD4C90-2671-4579-9AB1-64FF4713E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DA1DB7A-2519-4876-87A9-DDCF317F1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79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F22D4A-79C0-4451-9852-9061E093AC54}"/>
              </a:ext>
            </a:extLst>
          </p:cNvPr>
          <p:cNvSpPr/>
          <p:nvPr/>
        </p:nvSpPr>
        <p:spPr>
          <a:xfrm>
            <a:off x="10386204" y="6090249"/>
            <a:ext cx="293298" cy="2216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4858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下課</a:t>
            </a:r>
            <a:endParaRPr lang="en-US" altLang="zh-TW" sz="7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離開會議</a:t>
            </a:r>
            <a:endParaRPr lang="en-US" altLang="zh-TW" sz="7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9494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A66F06-90D3-4D71-9650-BD37CDDE1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4B077B-A8A5-4256-9FC6-A893F964C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AF3B8F9-584F-4B50-9ADB-24CF000A0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EC398EE3-1C63-4532-A1FD-77101C93DA82}"/>
              </a:ext>
            </a:extLst>
          </p:cNvPr>
          <p:cNvSpPr/>
          <p:nvPr/>
        </p:nvSpPr>
        <p:spPr>
          <a:xfrm>
            <a:off x="10048036" y="47466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2B40058-00F5-4472-99B5-56E2513980D3}"/>
              </a:ext>
            </a:extLst>
          </p:cNvPr>
          <p:cNvSpPr/>
          <p:nvPr/>
        </p:nvSpPr>
        <p:spPr>
          <a:xfrm>
            <a:off x="10496301" y="474662"/>
            <a:ext cx="1166612" cy="12160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7506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線上點名技巧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02196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C1ADEFA-905F-4A49-BB9C-4F048DD87E7C}"/>
              </a:ext>
            </a:extLst>
          </p:cNvPr>
          <p:cNvSpPr txBox="1"/>
          <p:nvPr/>
        </p:nvSpPr>
        <p:spPr>
          <a:xfrm>
            <a:off x="4346075" y="1602749"/>
            <a:ext cx="3858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TEAMS</a:t>
            </a:r>
            <a:r>
              <a:rPr lang="zh-TW" altLang="en-US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線上點名</a:t>
            </a:r>
            <a:endParaRPr lang="en-US" altLang="zh-TW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可在貼文內新增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Forms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，貼文簽到，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10362F8-E56F-4A71-9C10-32F76B49071D}"/>
              </a:ext>
            </a:extLst>
          </p:cNvPr>
          <p:cNvSpPr txBox="1"/>
          <p:nvPr/>
        </p:nvSpPr>
        <p:spPr>
          <a:xfrm>
            <a:off x="4346075" y="5110799"/>
            <a:ext cx="308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https://www.zuvio.com.tw/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5FCB90A-8844-4C3D-8995-BAD5928A7E45}"/>
              </a:ext>
            </a:extLst>
          </p:cNvPr>
          <p:cNvSpPr txBox="1"/>
          <p:nvPr/>
        </p:nvSpPr>
        <p:spPr>
          <a:xfrm>
            <a:off x="946087" y="2957628"/>
            <a:ext cx="1826141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線上點名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657FC8B-4DC1-4D16-8CCD-3AA28D4C54C0}"/>
              </a:ext>
            </a:extLst>
          </p:cNvPr>
          <p:cNvSpPr txBox="1"/>
          <p:nvPr/>
        </p:nvSpPr>
        <p:spPr>
          <a:xfrm>
            <a:off x="4346075" y="5509698"/>
            <a:ext cx="4007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 帳號：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lala@teamail.ltu.edu.tw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 帳號：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學號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@stumail.ltu.edu.tw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4052C7A-8D9A-4EDD-A7F0-678801F510C6}"/>
              </a:ext>
            </a:extLst>
          </p:cNvPr>
          <p:cNvSpPr txBox="1"/>
          <p:nvPr/>
        </p:nvSpPr>
        <p:spPr>
          <a:xfrm>
            <a:off x="4346075" y="3572828"/>
            <a:ext cx="474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嶺東科技大學，資訊服務平台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線上點名系統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7C16640-8637-43ED-8281-CD620CCC9E96}"/>
              </a:ext>
            </a:extLst>
          </p:cNvPr>
          <p:cNvSpPr txBox="1"/>
          <p:nvPr/>
        </p:nvSpPr>
        <p:spPr>
          <a:xfrm>
            <a:off x="4364144" y="1003642"/>
            <a:ext cx="2159309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TEAMS 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線上點名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0FDB28B-07AA-4571-A990-375D2D8680FE}"/>
              </a:ext>
            </a:extLst>
          </p:cNvPr>
          <p:cNvSpPr txBox="1"/>
          <p:nvPr/>
        </p:nvSpPr>
        <p:spPr>
          <a:xfrm>
            <a:off x="4364144" y="3049961"/>
            <a:ext cx="2813591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嶺東科技大學 平台點名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876F08A-98F5-4BAB-9E15-7DDC60E1C02A}"/>
              </a:ext>
            </a:extLst>
          </p:cNvPr>
          <p:cNvSpPr txBox="1"/>
          <p:nvPr/>
        </p:nvSpPr>
        <p:spPr>
          <a:xfrm>
            <a:off x="4364144" y="4681122"/>
            <a:ext cx="2975495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ZUVIO 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校園版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線上點名</a:t>
            </a: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8408B1AC-B37F-4006-ADAE-F57BC3731DEA}"/>
              </a:ext>
            </a:extLst>
          </p:cNvPr>
          <p:cNvCxnSpPr/>
          <p:nvPr/>
        </p:nvCxnSpPr>
        <p:spPr>
          <a:xfrm>
            <a:off x="3860800" y="1203697"/>
            <a:ext cx="0" cy="367748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3647162-714C-4DB9-9733-6A5D9568E042}"/>
              </a:ext>
            </a:extLst>
          </p:cNvPr>
          <p:cNvCxnSpPr>
            <a:cxnSpLocks/>
          </p:cNvCxnSpPr>
          <p:nvPr/>
        </p:nvCxnSpPr>
        <p:spPr>
          <a:xfrm>
            <a:off x="2772228" y="3250017"/>
            <a:ext cx="156394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FB347E1E-3239-4408-AF37-CFC45F95B24F}"/>
              </a:ext>
            </a:extLst>
          </p:cNvPr>
          <p:cNvCxnSpPr>
            <a:cxnSpLocks/>
          </p:cNvCxnSpPr>
          <p:nvPr/>
        </p:nvCxnSpPr>
        <p:spPr>
          <a:xfrm>
            <a:off x="3860800" y="1196245"/>
            <a:ext cx="47537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3962B041-9903-4E7F-ACB8-B67156798E72}"/>
              </a:ext>
            </a:extLst>
          </p:cNvPr>
          <p:cNvCxnSpPr>
            <a:cxnSpLocks/>
          </p:cNvCxnSpPr>
          <p:nvPr/>
        </p:nvCxnSpPr>
        <p:spPr>
          <a:xfrm>
            <a:off x="3860800" y="4861103"/>
            <a:ext cx="47537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28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0C3500C-0057-4191-96BB-4525FA15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90" b="7014"/>
          <a:stretch/>
        </p:blipFill>
        <p:spPr>
          <a:xfrm>
            <a:off x="1" y="0"/>
            <a:ext cx="10665886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8C2E4F1-B5BA-4273-9DA4-582C5F3ABDC6}"/>
              </a:ext>
            </a:extLst>
          </p:cNvPr>
          <p:cNvSpPr txBox="1"/>
          <p:nvPr/>
        </p:nvSpPr>
        <p:spPr>
          <a:xfrm>
            <a:off x="10665886" y="3117665"/>
            <a:ext cx="1390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endParaRPr lang="en-US" altLang="zh-TW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無需安裝</a:t>
            </a:r>
            <a:r>
              <a: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9865E2A-05C0-4687-B439-4799B8117F99}"/>
              </a:ext>
            </a:extLst>
          </p:cNvPr>
          <p:cNvSpPr/>
          <p:nvPr/>
        </p:nvSpPr>
        <p:spPr>
          <a:xfrm>
            <a:off x="9557656" y="947965"/>
            <a:ext cx="508000" cy="3075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80965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BD48058-8BCF-4AA8-99FA-ED25759F3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30734164-C12F-4F5A-957A-AEF434E4DE04}"/>
              </a:ext>
            </a:extLst>
          </p:cNvPr>
          <p:cNvSpPr/>
          <p:nvPr/>
        </p:nvSpPr>
        <p:spPr>
          <a:xfrm>
            <a:off x="7166951" y="6418262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240BBD0-AABC-4BAE-8AF1-BC88244D518D}"/>
              </a:ext>
            </a:extLst>
          </p:cNvPr>
          <p:cNvSpPr/>
          <p:nvPr/>
        </p:nvSpPr>
        <p:spPr>
          <a:xfrm>
            <a:off x="7615216" y="6418262"/>
            <a:ext cx="345870" cy="412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9445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F60E167-089D-4245-A94C-68E97B2C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35C0E938-03EF-45C8-9CAB-9D19F6977D78}"/>
              </a:ext>
            </a:extLst>
          </p:cNvPr>
          <p:cNvSpPr/>
          <p:nvPr/>
        </p:nvSpPr>
        <p:spPr>
          <a:xfrm>
            <a:off x="2696550" y="1585004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01E194-21EB-4FB5-91CC-162FDF59F5B9}"/>
              </a:ext>
            </a:extLst>
          </p:cNvPr>
          <p:cNvSpPr/>
          <p:nvPr/>
        </p:nvSpPr>
        <p:spPr>
          <a:xfrm>
            <a:off x="3543957" y="1602465"/>
            <a:ext cx="5222671" cy="893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637E95EE-50DB-48BB-8030-E45A79831348}"/>
              </a:ext>
            </a:extLst>
          </p:cNvPr>
          <p:cNvSpPr/>
          <p:nvPr/>
        </p:nvSpPr>
        <p:spPr>
          <a:xfrm>
            <a:off x="7348379" y="5750605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07EFB27-1B7B-465A-927C-E4919AB1E8FC}"/>
              </a:ext>
            </a:extLst>
          </p:cNvPr>
          <p:cNvSpPr/>
          <p:nvPr/>
        </p:nvSpPr>
        <p:spPr>
          <a:xfrm>
            <a:off x="7796644" y="5750605"/>
            <a:ext cx="969984" cy="5123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48109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8C376-4471-4EB7-8E8A-D35A2561B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446D78DD-4CFA-44EC-AB5C-F81EB9D41539}"/>
              </a:ext>
            </a:extLst>
          </p:cNvPr>
          <p:cNvSpPr/>
          <p:nvPr/>
        </p:nvSpPr>
        <p:spPr>
          <a:xfrm>
            <a:off x="7479007" y="5917519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D</a:t>
            </a:r>
            <a:endParaRPr lang="zh-TW" altLang="en-US" sz="20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4156B00-5244-42F2-9EE2-EF80007D5496}"/>
              </a:ext>
            </a:extLst>
          </p:cNvPr>
          <p:cNvSpPr/>
          <p:nvPr/>
        </p:nvSpPr>
        <p:spPr>
          <a:xfrm>
            <a:off x="7927272" y="5917520"/>
            <a:ext cx="832099" cy="4905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3EBF3E7-BEF3-456F-B0BF-39D2A3D24A13}"/>
              </a:ext>
            </a:extLst>
          </p:cNvPr>
          <p:cNvSpPr/>
          <p:nvPr/>
        </p:nvSpPr>
        <p:spPr>
          <a:xfrm>
            <a:off x="3885044" y="1483405"/>
            <a:ext cx="4409870" cy="2000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38560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701892E-80C2-4E07-A0FB-AC7F8C673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9" y="0"/>
            <a:ext cx="11483162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C6FF8CF-F522-4BEF-BD26-304CC196E324}"/>
              </a:ext>
            </a:extLst>
          </p:cNvPr>
          <p:cNvSpPr/>
          <p:nvPr/>
        </p:nvSpPr>
        <p:spPr>
          <a:xfrm>
            <a:off x="4567215" y="1287461"/>
            <a:ext cx="3938156" cy="22612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87497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687766"/>
            <a:ext cx="5956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學生常見問題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37642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89F181E-4951-40D6-8157-529E3C6A7DF2}"/>
              </a:ext>
            </a:extLst>
          </p:cNvPr>
          <p:cNvSpPr txBox="1"/>
          <p:nvPr/>
        </p:nvSpPr>
        <p:spPr>
          <a:xfrm>
            <a:off x="1060690" y="527469"/>
            <a:ext cx="1046384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#01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學生無法登入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確認有沒有帳號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轉學生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，可用加入學生搜尋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聯絡告知資網中心，告知學生學號，建立帳號。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#02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學生忘記密碼無法登入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常發生在舊生或復學生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(1)Microsoft Office365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密碼重設敬請填寫線下表單：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表單網址：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請點我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資網中心受理重設密碼申請的時段及處理時間如下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162050" lvl="2" indent="-171450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早上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08:00-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12:00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，於整理後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13:30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統一送至微軟公司進行密碼重設。</a:t>
            </a:r>
          </a:p>
          <a:p>
            <a:pPr marL="1162050" lvl="2" indent="-171450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13:00-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16:00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，於整理後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16:30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統一送至微軟公司進行密碼重設。</a:t>
            </a:r>
          </a:p>
          <a:p>
            <a:pPr marL="1162050" lvl="2" indent="-171450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16:00-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隔天早上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08:00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，於整理後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08:30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統一送至微軟公司進行密碼重設。</a:t>
            </a:r>
          </a:p>
          <a:p>
            <a:pPr marL="1162050" lvl="2" indent="-17145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密碼重設均不會超過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小時。如遇到微軟系統大當機等，不在此限。</a:t>
            </a:r>
          </a:p>
          <a:p>
            <a:pPr marL="990600" indent="-361950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密碼預設值：身分證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碼第一碼大寫，最後加上小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，例如：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B123456789a</a:t>
            </a:r>
          </a:p>
          <a:p>
            <a:pPr marL="990600" indent="-361950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請教職員生於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小時後，自行使用密碼預設值登入，並重新設定您的密碼。</a:t>
            </a:r>
          </a:p>
          <a:p>
            <a:pPr marL="990600" indent="-361950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(5)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帳號使用人須善盡管理之責，絕對不可把帳號或密碼交付他人使用。</a:t>
            </a:r>
          </a:p>
        </p:txBody>
      </p:sp>
    </p:spTree>
    <p:extLst>
      <p:ext uri="{BB962C8B-B14F-4D97-AF65-F5344CB8AC3E}">
        <p14:creationId xmlns:p14="http://schemas.microsoft.com/office/powerpoint/2010/main" val="914484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89F181E-4951-40D6-8157-529E3C6A7DF2}"/>
              </a:ext>
            </a:extLst>
          </p:cNvPr>
          <p:cNvSpPr txBox="1"/>
          <p:nvPr/>
        </p:nvSpPr>
        <p:spPr>
          <a:xfrm>
            <a:off x="1060690" y="527469"/>
            <a:ext cx="10463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#03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學生不會使用團隊代碼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(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主動加入課程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#04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學生進錯課程的頻道 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#05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使用來賓身分進來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2795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687766"/>
            <a:ext cx="5956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教師常見問題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35925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576C5595-CE41-4F11-A6C3-BE9DA03FC639}"/>
              </a:ext>
            </a:extLst>
          </p:cNvPr>
          <p:cNvSpPr txBox="1"/>
          <p:nvPr/>
        </p:nvSpPr>
        <p:spPr>
          <a:xfrm>
            <a:off x="1060689" y="527469"/>
            <a:ext cx="1046384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#01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學生進入線上會議或會議中忘了關閉麥克風又很吵該怎麼辦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6350" indent="-646113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：在出席者上，按下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「將所有人設為靜音」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參與者還是可以自己將麥克風打開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6350" indent="-646113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：若後臺沒有預設學生為出席者，老師自己要動設定，選取學生，在其它選項「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」內選擇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「設為出席者」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6350" indent="-646113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：在出席者上，在其他選項「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」內選擇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「將參與者設為靜音」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參與者還是可以自己將麥克風打開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276350" indent="-646113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：在出席者上，在其他選項「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」內選擇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「停用麥克風」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學生是無法打開麥克風，除非教師解除設定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982663" indent="-620713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#02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學生亂按錄影，干擾教師錄影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630238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：選取學生，在其它選項「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」內選擇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「設為出席者」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#03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老師在使用白板時，學生也在使用白板干擾上課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indent="630238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：你是否要展示或共同作業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●展示白板只有你可以編輯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選擇此選項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indent="630238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：設定功能表內，其它參予者可以編輯請關閉。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2392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62E343F-2414-4ED4-B4AF-477CE4E75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53A88748-F343-4737-A748-DA5E7F505FC9}"/>
              </a:ext>
            </a:extLst>
          </p:cNvPr>
          <p:cNvSpPr/>
          <p:nvPr/>
        </p:nvSpPr>
        <p:spPr>
          <a:xfrm>
            <a:off x="4154363" y="3026455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888DF60-6493-40A8-A2DB-CDAE87D47A62}"/>
              </a:ext>
            </a:extLst>
          </p:cNvPr>
          <p:cNvSpPr/>
          <p:nvPr/>
        </p:nvSpPr>
        <p:spPr>
          <a:xfrm>
            <a:off x="4602628" y="3026455"/>
            <a:ext cx="2291658" cy="412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254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帳號登入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1279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0286D4D-5434-4AA5-BD32-2E0D14116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5A25FB29-6F72-4D16-AD71-65FCD0710D68}"/>
              </a:ext>
            </a:extLst>
          </p:cNvPr>
          <p:cNvSpPr/>
          <p:nvPr/>
        </p:nvSpPr>
        <p:spPr>
          <a:xfrm>
            <a:off x="11099449" y="1110569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A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103730-D7CF-4CED-B6AB-091337862980}"/>
              </a:ext>
            </a:extLst>
          </p:cNvPr>
          <p:cNvSpPr/>
          <p:nvPr/>
        </p:nvSpPr>
        <p:spPr>
          <a:xfrm>
            <a:off x="11547714" y="1110569"/>
            <a:ext cx="513657" cy="412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9274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EE2FFF0-CD03-4AC5-A856-A9F2CB3F7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5D4CEF2C-5356-499B-9838-B49EA2A07028}"/>
              </a:ext>
            </a:extLst>
          </p:cNvPr>
          <p:cNvSpPr/>
          <p:nvPr/>
        </p:nvSpPr>
        <p:spPr>
          <a:xfrm>
            <a:off x="8182077" y="2656340"/>
            <a:ext cx="412750" cy="412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B</a:t>
            </a:r>
            <a:endParaRPr lang="zh-TW" altLang="en-US" sz="20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FDF9841-56B2-4341-B3C5-FCF29B17F58E}"/>
              </a:ext>
            </a:extLst>
          </p:cNvPr>
          <p:cNvSpPr/>
          <p:nvPr/>
        </p:nvSpPr>
        <p:spPr>
          <a:xfrm>
            <a:off x="8757098" y="2627311"/>
            <a:ext cx="3363512" cy="412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28C5CF-CCCB-4280-85BC-139636DCCEFB}"/>
              </a:ext>
            </a:extLst>
          </p:cNvPr>
          <p:cNvSpPr txBox="1"/>
          <p:nvPr/>
        </p:nvSpPr>
        <p:spPr>
          <a:xfrm>
            <a:off x="11212286" y="21946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關閉</a:t>
            </a:r>
          </a:p>
        </p:txBody>
      </p:sp>
    </p:spTree>
    <p:extLst>
      <p:ext uri="{BB962C8B-B14F-4D97-AF65-F5344CB8AC3E}">
        <p14:creationId xmlns:p14="http://schemas.microsoft.com/office/powerpoint/2010/main" val="9669246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44165EB-4428-4EC7-B409-BF0230D11347}"/>
              </a:ext>
            </a:extLst>
          </p:cNvPr>
          <p:cNvSpPr txBox="1"/>
          <p:nvPr/>
        </p:nvSpPr>
        <p:spPr>
          <a:xfrm>
            <a:off x="1060688" y="520511"/>
            <a:ext cx="1046384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#01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學生進入線上會議或會議中忘了關閉麥克風又很吵該怎麼辦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6350" indent="-646113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：在出席者上，按下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「將所有人設為靜音」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參與者還是可以自己將麥克風打開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6350" indent="-646113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：若後臺沒有預設學生為出席者，老師自己要動設定，選取學生，在其它選項「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」內選擇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「設為出席者」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6350" indent="-646113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：在出席者上，在其他選項「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」內選擇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「將參與者設為靜音」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參與者還是可以自己將麥克風打開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276350" indent="-646113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：在出席者上，在其他選項「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」內選擇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「停用麥克風」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學生是無法打開麥克風，除非教師解除設定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982663" indent="-620713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#02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學生亂按錄影，干擾教師錄影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630238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：選取學生，在其它選項「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」內選擇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「設為出席者」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#03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錄影的課程檔案在哪裡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#04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學生出席紀錄在哪下載 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沒有出現出席紀錄怎麼處理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#04 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學年課程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(1)&amp;(2)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，同樣的修課同學，該如何快速建立課程</a:t>
            </a:r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2438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4CF06E8-8525-4B71-A3C0-EFEDDEC9D877}"/>
              </a:ext>
            </a:extLst>
          </p:cNvPr>
          <p:cNvSpPr txBox="1"/>
          <p:nvPr/>
        </p:nvSpPr>
        <p:spPr>
          <a:xfrm>
            <a:off x="1711658" y="1182231"/>
            <a:ext cx="98427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招集人：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權限最大。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出席者：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即不可以錄影、簡報、移除人員。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來賓：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利用連結進入，只能觀看課程。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如後臺沒有預設學生是出席者，請老師要手動設定。</a:t>
            </a:r>
          </a:p>
        </p:txBody>
      </p:sp>
    </p:spTree>
    <p:extLst>
      <p:ext uri="{BB962C8B-B14F-4D97-AF65-F5344CB8AC3E}">
        <p14:creationId xmlns:p14="http://schemas.microsoft.com/office/powerpoint/2010/main" val="10578684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108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教學與學習發展中心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98179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FF6A4CE-E01A-4D48-B0AF-CCDE7520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822CA34-B5D2-4117-A5BF-3D6B78478850}"/>
              </a:ext>
            </a:extLst>
          </p:cNvPr>
          <p:cNvSpPr txBox="1"/>
          <p:nvPr/>
        </p:nvSpPr>
        <p:spPr>
          <a:xfrm>
            <a:off x="7482114" y="4557990"/>
            <a:ext cx="409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3"/>
              </a:rPr>
              <a:t>https://ltu1660.video.ltu.edu.tw/p/doc13</a:t>
            </a:r>
            <a:endParaRPr lang="en-US" altLang="zh-TW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E601F59-CF9F-40AD-A356-57460EBED0F0}"/>
              </a:ext>
            </a:extLst>
          </p:cNvPr>
          <p:cNvSpPr/>
          <p:nvPr/>
        </p:nvSpPr>
        <p:spPr>
          <a:xfrm>
            <a:off x="3793212" y="4637540"/>
            <a:ext cx="3587302" cy="210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6843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3775528" y="1930738"/>
            <a:ext cx="4640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>
                <a:solidFill>
                  <a:schemeClr val="bg1"/>
                </a:solidFill>
              </a:rPr>
              <a:t>THANK YOU</a:t>
            </a:r>
            <a:endParaRPr lang="zh-TW" altLang="en-US" sz="7200" dirty="0">
              <a:solidFill>
                <a:schemeClr val="bg1"/>
              </a:solidFill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2B3D09C-27A5-4676-9D3E-37EB27B57CDB}"/>
              </a:ext>
            </a:extLst>
          </p:cNvPr>
          <p:cNvCxnSpPr/>
          <p:nvPr/>
        </p:nvCxnSpPr>
        <p:spPr>
          <a:xfrm>
            <a:off x="2061029" y="3131067"/>
            <a:ext cx="8077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29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C210423-AFF7-4C11-96D3-7B3384737566}"/>
              </a:ext>
            </a:extLst>
          </p:cNvPr>
          <p:cNvSpPr txBox="1"/>
          <p:nvPr/>
        </p:nvSpPr>
        <p:spPr>
          <a:xfrm>
            <a:off x="1209675" y="1096735"/>
            <a:ext cx="99631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0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Teams</a:t>
            </a:r>
            <a:r>
              <a:rPr lang="zh-TW" altLang="en-US" sz="3200" b="1" i="0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帳號登入</a:t>
            </a:r>
            <a:endParaRPr lang="en-US" altLang="zh-TW" sz="3200" b="1" i="0" dirty="0">
              <a:solidFill>
                <a:srgbClr val="00B0F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i="0" dirty="0">
              <a:solidFill>
                <a:srgbClr val="4F4F4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0" dirty="0">
                <a:solidFill>
                  <a:srgbClr val="4F4F4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教師帳號</a:t>
            </a:r>
            <a:r>
              <a:rPr lang="zh-TW" altLang="en-US" sz="2400" b="1" dirty="0">
                <a:solidFill>
                  <a:srgbClr val="4F4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400" i="0" dirty="0">
                <a:solidFill>
                  <a:srgbClr val="4F4F4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portal</a:t>
            </a:r>
            <a:r>
              <a:rPr lang="zh-TW" altLang="en-US" sz="2400" i="0" dirty="0">
                <a:solidFill>
                  <a:srgbClr val="4F4F4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帳號</a:t>
            </a:r>
            <a:r>
              <a:rPr lang="en-US" altLang="zh-TW" sz="2400" i="0" dirty="0">
                <a:solidFill>
                  <a:srgbClr val="4F4F4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@office365.ltu.edu.tw</a:t>
            </a:r>
            <a:endParaRPr lang="en-US" altLang="zh-TW" sz="2400" i="0" dirty="0">
              <a:solidFill>
                <a:srgbClr val="4F4F4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4F4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學生帳號：</a:t>
            </a:r>
            <a:r>
              <a:rPr lang="zh-TW" altLang="en-US" sz="2400" dirty="0">
                <a:solidFill>
                  <a:srgbClr val="4F4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學號</a:t>
            </a:r>
            <a:r>
              <a:rPr lang="en-US" altLang="zh-TW" sz="2400" dirty="0">
                <a:solidFill>
                  <a:srgbClr val="4F4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@office365.ltu.edu.tw</a:t>
            </a:r>
            <a:endParaRPr lang="en-US" altLang="zh-TW" sz="2400" dirty="0">
              <a:solidFill>
                <a:srgbClr val="4F4F4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i="0" dirty="0">
              <a:solidFill>
                <a:srgbClr val="4F4F4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0" dirty="0">
                <a:solidFill>
                  <a:srgbClr val="4F4F4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預設密碼</a:t>
            </a:r>
            <a:r>
              <a:rPr lang="zh-TW" altLang="en-US" sz="2400" b="1" dirty="0">
                <a:solidFill>
                  <a:srgbClr val="4F4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en-US" altLang="zh-TW" sz="240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 </a:t>
            </a:r>
            <a:r>
              <a:rPr lang="zh-TW" altLang="en-US" sz="240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碼第一碼大寫，最後加上小</a:t>
            </a:r>
            <a:r>
              <a:rPr lang="en-US" altLang="zh-TW" sz="240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400" i="0" dirty="0">
                <a:solidFill>
                  <a:srgbClr val="4F4F4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i="0" dirty="0">
              <a:solidFill>
                <a:srgbClr val="4F4F4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4F4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en-US" altLang="zh-TW" sz="2400" i="0" dirty="0">
                <a:solidFill>
                  <a:srgbClr val="4F4F4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i="0" dirty="0">
                <a:solidFill>
                  <a:srgbClr val="4F4F4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</a:t>
            </a:r>
            <a:r>
              <a:rPr lang="en-US" altLang="zh-TW" sz="2400" i="0" dirty="0">
                <a:solidFill>
                  <a:srgbClr val="4F4F4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B123456789</a:t>
            </a:r>
            <a:r>
              <a:rPr lang="en-US" altLang="zh-TW" sz="240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2400" i="0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752C256-427B-44C3-8181-01DCE0686613}"/>
              </a:ext>
            </a:extLst>
          </p:cNvPr>
          <p:cNvSpPr txBox="1"/>
          <p:nvPr/>
        </p:nvSpPr>
        <p:spPr>
          <a:xfrm>
            <a:off x="1209675" y="3966811"/>
            <a:ext cx="933781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4F4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注意事項：</a:t>
            </a:r>
            <a:r>
              <a:rPr lang="zh-TW" altLang="en-US" sz="2400" dirty="0">
                <a:solidFill>
                  <a:srgbClr val="4F4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第一次登入系統會，會跳出密碼變更，變更後請牢記喔</a:t>
            </a:r>
            <a:r>
              <a:rPr lang="en-US" altLang="zh-TW" sz="2400" dirty="0">
                <a:solidFill>
                  <a:srgbClr val="4F4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2400" dirty="0">
              <a:solidFill>
                <a:srgbClr val="4F4F4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6271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91D041-4877-409D-9221-3D6CC3667BC9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A3F57-000D-40F4-8EB4-5E171C690F5D}"/>
              </a:ext>
            </a:extLst>
          </p:cNvPr>
          <p:cNvSpPr txBox="1"/>
          <p:nvPr/>
        </p:nvSpPr>
        <p:spPr>
          <a:xfrm>
            <a:off x="5546273" y="2484191"/>
            <a:ext cx="585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課程建立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547F75-605D-4CA7-87CB-2EC2BD921303}"/>
              </a:ext>
            </a:extLst>
          </p:cNvPr>
          <p:cNvSpPr/>
          <p:nvPr/>
        </p:nvSpPr>
        <p:spPr>
          <a:xfrm>
            <a:off x="5258532" y="1894114"/>
            <a:ext cx="137886" cy="27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526CEDE-0EFD-4886-BE25-04E4E754E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0889" y="1894114"/>
            <a:ext cx="2167341" cy="2130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47C243-6C8F-42E9-821B-5C05D36F5894}"/>
              </a:ext>
            </a:extLst>
          </p:cNvPr>
          <p:cNvSpPr txBox="1"/>
          <p:nvPr/>
        </p:nvSpPr>
        <p:spPr>
          <a:xfrm>
            <a:off x="894444" y="4084629"/>
            <a:ext cx="42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Teams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3291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1227</Words>
  <Application>Microsoft Office PowerPoint</Application>
  <PresentationFormat>寬螢幕</PresentationFormat>
  <Paragraphs>216</Paragraphs>
  <Slides>76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76</vt:i4>
      </vt:variant>
    </vt:vector>
  </HeadingPairs>
  <TitlesOfParts>
    <vt:vector size="83" baseType="lpstr">
      <vt:lpstr>微軟正黑體</vt:lpstr>
      <vt:lpstr>微軟正黑體</vt:lpstr>
      <vt:lpstr>新細明體</vt:lpstr>
      <vt:lpstr>Arial</vt:lpstr>
      <vt:lpstr>Calibri</vt:lpstr>
      <vt:lpstr>Calibri Light</vt:lpstr>
      <vt:lpstr>Office 佈景主題</vt:lpstr>
      <vt:lpstr>MS Teams教學運用及經驗分享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 Teams教學運用及經驗分享</dc:title>
  <dc:creator>邵程豪</dc:creator>
  <cp:lastModifiedBy>User</cp:lastModifiedBy>
  <cp:revision>115</cp:revision>
  <dcterms:created xsi:type="dcterms:W3CDTF">2021-09-05T04:51:53Z</dcterms:created>
  <dcterms:modified xsi:type="dcterms:W3CDTF">2021-09-10T08:25:25Z</dcterms:modified>
</cp:coreProperties>
</file>